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8B91-4815-4767-9CE9-D983049C7198}" type="datetimeFigureOut">
              <a:rPr lang="en-MY" smtClean="0"/>
              <a:t>17/1/2022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DF619-66A9-4143-B306-708CD5E4F7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52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BF0A6-9DE7-4D4F-86C7-D6F614E2948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409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BF0A6-9DE7-4D4F-86C7-D6F614E2948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609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1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8392" y="2703537"/>
            <a:ext cx="577342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PERTANDINGAN BAKAT MUDA SEZAMAN 2021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“SENI DI LOKASI”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Cahaya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67893" y="4996430"/>
            <a:ext cx="3754418" cy="14465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Mohd</a:t>
            </a: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MY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Faizal</a:t>
            </a: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Bin </a:t>
            </a:r>
            <a:r>
              <a:rPr kumimoji="0" lang="en-MY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Riduan</a:t>
            </a:r>
            <a:endParaRPr kumimoji="0" lang="en-MY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881117-10-5715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+6012-712 3513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wakxkang@gmail.com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https://wakxkang.wordpress.com/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85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5" y="3940630"/>
            <a:ext cx="4506686" cy="225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84" y="285748"/>
            <a:ext cx="5148943" cy="2574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242" y="152399"/>
            <a:ext cx="2841171" cy="2841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42" y="3940629"/>
            <a:ext cx="4506685" cy="2253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0430" y="3253533"/>
            <a:ext cx="2906486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21: Poster Acara </a:t>
            </a:r>
            <a:r>
              <a:rPr lang="en-MY" sz="1000" dirty="0" err="1"/>
              <a:t>Restu</a:t>
            </a:r>
            <a:endParaRPr lang="en-MY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228112" y="6394071"/>
            <a:ext cx="423454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24: </a:t>
            </a:r>
            <a:r>
              <a:rPr lang="en-MY" sz="1000" dirty="0" err="1"/>
              <a:t>Gambar</a:t>
            </a:r>
            <a:r>
              <a:rPr lang="en-MY" sz="1000" dirty="0"/>
              <a:t> </a:t>
            </a:r>
            <a:r>
              <a:rPr lang="en-MY" sz="1000" dirty="0" err="1"/>
              <a:t>kenang-kenangan</a:t>
            </a:r>
            <a:r>
              <a:rPr lang="en-MY" sz="1000" dirty="0"/>
              <a:t> acara </a:t>
            </a:r>
            <a:r>
              <a:rPr lang="en-MY" sz="1000" dirty="0" err="1"/>
              <a:t>Restu</a:t>
            </a:r>
            <a:endParaRPr lang="en-MY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30185" y="6394071"/>
            <a:ext cx="3537858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23: </a:t>
            </a:r>
            <a:r>
              <a:rPr lang="en-MY" sz="1000" dirty="0" err="1"/>
              <a:t>Persembahan</a:t>
            </a:r>
            <a:r>
              <a:rPr lang="en-MY" sz="1000" dirty="0"/>
              <a:t> </a:t>
            </a:r>
            <a:r>
              <a:rPr lang="en-MY" sz="1000" dirty="0" err="1"/>
              <a:t>Dataran</a:t>
            </a:r>
            <a:r>
              <a:rPr lang="en-MY" sz="1000" dirty="0"/>
              <a:t> </a:t>
            </a:r>
            <a:r>
              <a:rPr lang="en-MY" sz="1000" dirty="0" err="1"/>
              <a:t>Kertas</a:t>
            </a:r>
            <a:endParaRPr lang="en-MY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84619" y="3253532"/>
            <a:ext cx="3336471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22: </a:t>
            </a:r>
            <a:r>
              <a:rPr lang="en-MY" sz="1000" dirty="0" err="1"/>
              <a:t>Persembahan</a:t>
            </a:r>
            <a:r>
              <a:rPr lang="en-MY" sz="1000" dirty="0"/>
              <a:t> </a:t>
            </a:r>
            <a:r>
              <a:rPr lang="en-MY" sz="1000" dirty="0" err="1"/>
              <a:t>Liyana</a:t>
            </a:r>
            <a:r>
              <a:rPr lang="en-MY" sz="1000" dirty="0"/>
              <a:t>  </a:t>
            </a:r>
            <a:r>
              <a:rPr lang="en-MY" sz="1000" dirty="0" err="1"/>
              <a:t>Fizi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2225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0" y="245165"/>
            <a:ext cx="5773420" cy="1472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Mencari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Cahaya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0" y="1717349"/>
            <a:ext cx="5773420" cy="449214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Jenis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Instalasi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Laku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Medium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: Lokasi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Laku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Sekola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Baroka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(1)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Instalasi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Perkakasan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seperti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struktur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sokongan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dawai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stainless steel,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lampu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mentol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elektrik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pelita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minyak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tanah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cermin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tangga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tabir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instalasi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hitam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Instalasi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pelikat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batik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bersama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mangkuk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berisi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air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bunga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lilin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atasnya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pokok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bunga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akuarium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); </a:t>
            </a: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(2)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Laku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(Badan,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emosional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responsif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penonton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Saiz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: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Laku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berdurasi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1 jam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keluasan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); 12 kaki X 15 kaki.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Century Gothic" panose="020B0502020202020204" pitchFamily="34" charset="0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Lokasi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Laku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Sekola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Baroka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No.15 (ATAS), Jalan Dhobby,80000, Johor Bahru, Johor.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Tahun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: 2021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A3A9-86C8-4C70-BCB5-7EBD78B7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Karya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F3A7-1E4E-4151-81AD-DA4F1F59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222513"/>
            <a:ext cx="9997440" cy="48006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Bertepatan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Tema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Pertandingan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Bakat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Muda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Sezaman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2021,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iaitu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Di Lokasi”,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perkara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pertama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adalah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pemilihan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lokasi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bagi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menghasilkan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suatu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Maka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bagi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penghasilan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karya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Mencari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Sekola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Baroka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Johor Bahru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telah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dipilih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sebagai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Di Lokasi”,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adalah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suatu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kesefahaman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yang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dipersetujui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antara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pihak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pengkarya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pihak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pengurusan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lokasi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Mohamad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Rayhan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Bin Ahmad.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Sekola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Baroka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merupakan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salah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satu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pusat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kolektif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komuniti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yang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menjalankan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aktiviti-aktiviti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pembelajaran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kelas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bengkel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(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muzik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) dan lain-lain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perkara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yang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melibatkan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lingkungan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komuniti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usia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jantina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ras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bangsa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kumpulan-kumpulan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kolektif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setempat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iaitu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bersesuaian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foundasi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penubahan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Sekola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Baroka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sebagai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Pusat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Tampok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Budaya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Justeru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terdirinya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Sekola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Baroka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gerakan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aktiviti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seperti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umpama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memberi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kepada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masyarakat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sekeliling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</a:t>
            </a: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Mencari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adalah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suatu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manifestasi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konseptual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idea,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pengkarya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bagi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mengharungi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fasa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kehidupan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bahagia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di mana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ilustrasi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konsep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digunakan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sebagai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elemen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penting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untuk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keluar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daripada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kegelapan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 Di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dalam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laku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melalui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plot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pengkarya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mementaskan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perjalanan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mencari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menerapkan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elemen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perjalanan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psikologikal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kerohanian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seperti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pencarian,penghargaan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permohonan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untuk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keluar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daripada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fasa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kegelapan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menuju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fasa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kebahagiaan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</a:t>
            </a: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Pementasan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Mencari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 juga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menerapkan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asimilasi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teori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perkaitan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antara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Sinaran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konseptual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teori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formulasi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Cinta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Rindu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dalam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kajian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bentuk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pengisian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karyanya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perkara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diguna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pakai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di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dalam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supaya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lebih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dekat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semua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penonton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responsif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kepada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objektif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konseptual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idea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persembahan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pengalaman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hidup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melihat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kebaikan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pengetahuan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pesanan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pengajaran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bimbingan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yang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disaksikan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sewaktu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hidup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bersama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ayahanda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tercinta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yang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telah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pulang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bertemu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Sang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Pencipta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menjadi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bukti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untuk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kehidupan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harmoni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cahaya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perlu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menyinari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akhir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kata,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diharapkan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dapat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memberi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“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semangat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harapan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”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kepada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penonton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mereka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yang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terlibat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pembuatan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karya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untuk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pulih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keluar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daripada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tekanan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semasa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fasa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kegelapan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di mana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baru-baru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ini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kita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dikejutkan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dengan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fasa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pandemik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semoga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kehidupan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dan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kebebasan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kemanusian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itu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pulih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seperti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sedia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kala.</a:t>
            </a: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Sekian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, </a:t>
            </a:r>
            <a:r>
              <a:rPr lang="en-US" sz="13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Terima</a:t>
            </a:r>
            <a:r>
              <a:rPr lang="en-US" sz="13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Century Gothic" panose="020B0502020202020204" pitchFamily="34" charset="0"/>
              </a:rPr>
              <a:t> Kasih</a:t>
            </a:r>
            <a:endParaRPr lang="en-MY" sz="13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Pemilihan</a:t>
            </a:r>
            <a:r>
              <a:rPr lang="en-MY" dirty="0"/>
              <a:t> </a:t>
            </a:r>
            <a:r>
              <a:rPr lang="en-MY" dirty="0" err="1"/>
              <a:t>Lokasi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b="1" dirty="0" err="1"/>
              <a:t>Sekola</a:t>
            </a:r>
            <a:r>
              <a:rPr lang="en-MY" b="1" dirty="0"/>
              <a:t> </a:t>
            </a:r>
            <a:r>
              <a:rPr lang="en-MY" b="1" dirty="0" err="1"/>
              <a:t>Baroka</a:t>
            </a:r>
            <a:endParaRPr lang="en-MY" b="1" dirty="0"/>
          </a:p>
          <a:p>
            <a:pPr marL="82296" indent="0">
              <a:buNone/>
            </a:pPr>
            <a:endParaRPr lang="en-MY" b="1" dirty="0"/>
          </a:p>
          <a:p>
            <a:r>
              <a:rPr lang="en-MY" dirty="0" err="1"/>
              <a:t>Ruang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penghasilan</a:t>
            </a:r>
            <a:r>
              <a:rPr lang="en-MY" dirty="0"/>
              <a:t> </a:t>
            </a:r>
            <a:r>
              <a:rPr lang="en-MY" dirty="0" err="1"/>
              <a:t>karya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di </a:t>
            </a:r>
            <a:r>
              <a:rPr lang="en-MY" dirty="0" err="1"/>
              <a:t>Ruang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, </a:t>
            </a:r>
            <a:r>
              <a:rPr lang="en-MY" dirty="0" err="1"/>
              <a:t>Sekola</a:t>
            </a:r>
            <a:r>
              <a:rPr lang="en-MY" dirty="0"/>
              <a:t> </a:t>
            </a:r>
            <a:r>
              <a:rPr lang="en-MY" dirty="0" err="1"/>
              <a:t>Baroka</a:t>
            </a:r>
            <a:r>
              <a:rPr lang="en-MY" dirty="0"/>
              <a:t>, Johor Bahru, </a:t>
            </a:r>
            <a:r>
              <a:rPr lang="en-MY" dirty="0" err="1"/>
              <a:t>berukuran</a:t>
            </a:r>
            <a:r>
              <a:rPr lang="en-MY" dirty="0"/>
              <a:t> 20 x 30 square feet yang </a:t>
            </a:r>
            <a:r>
              <a:rPr lang="en-MY" dirty="0" err="1"/>
              <a:t>beralamat</a:t>
            </a:r>
            <a:r>
              <a:rPr lang="en-MY" dirty="0"/>
              <a:t> di No.15, ATAS, </a:t>
            </a:r>
            <a:r>
              <a:rPr lang="en-MY" dirty="0" err="1"/>
              <a:t>Jalan</a:t>
            </a:r>
            <a:r>
              <a:rPr lang="en-MY" dirty="0"/>
              <a:t> </a:t>
            </a:r>
            <a:r>
              <a:rPr lang="en-MY" dirty="0" err="1"/>
              <a:t>Dhoby</a:t>
            </a:r>
            <a:r>
              <a:rPr lang="en-MY" dirty="0"/>
              <a:t>, 80000, Johor Bahru, Johor.</a:t>
            </a:r>
          </a:p>
          <a:p>
            <a:pPr marL="82296" indent="0">
              <a:buNone/>
            </a:pPr>
            <a:endParaRPr lang="en-MY" dirty="0"/>
          </a:p>
          <a:p>
            <a:r>
              <a:rPr lang="en-MY" dirty="0" err="1"/>
              <a:t>Ruang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dipilih</a:t>
            </a:r>
            <a:r>
              <a:rPr lang="en-MY" dirty="0"/>
              <a:t> kerana </a:t>
            </a:r>
            <a:r>
              <a:rPr lang="en-MY" dirty="0" err="1"/>
              <a:t>Sekola</a:t>
            </a:r>
            <a:r>
              <a:rPr lang="en-MY" dirty="0"/>
              <a:t> </a:t>
            </a:r>
            <a:r>
              <a:rPr lang="en-MY" dirty="0" err="1"/>
              <a:t>Baroka</a:t>
            </a:r>
            <a:r>
              <a:rPr lang="en-MY" dirty="0"/>
              <a:t>, Johor Bahru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sebuah</a:t>
            </a:r>
            <a:r>
              <a:rPr lang="en-MY" dirty="0"/>
              <a:t> </a:t>
            </a:r>
            <a:r>
              <a:rPr lang="en-MY" dirty="0" err="1"/>
              <a:t>tompok</a:t>
            </a:r>
            <a:r>
              <a:rPr lang="en-MY" dirty="0"/>
              <a:t> </a:t>
            </a:r>
            <a:r>
              <a:rPr lang="en-MY" dirty="0" err="1"/>
              <a:t>budaya</a:t>
            </a:r>
            <a:r>
              <a:rPr lang="en-MY" dirty="0"/>
              <a:t>, </a:t>
            </a:r>
            <a:r>
              <a:rPr lang="en-MY" dirty="0" err="1"/>
              <a:t>tempat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bekerjasama</a:t>
            </a:r>
            <a:r>
              <a:rPr lang="en-MY" dirty="0"/>
              <a:t>, </a:t>
            </a:r>
            <a:r>
              <a:rPr lang="en-MY" dirty="0" err="1"/>
              <a:t>berdiskusi</a:t>
            </a:r>
            <a:r>
              <a:rPr lang="en-MY" dirty="0"/>
              <a:t>, </a:t>
            </a:r>
            <a:r>
              <a:rPr lang="en-MY" dirty="0" err="1"/>
              <a:t>melakukan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kreatif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pusat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muda</a:t>
            </a:r>
            <a:r>
              <a:rPr lang="en-MY" dirty="0"/>
              <a:t> </a:t>
            </a:r>
            <a:r>
              <a:rPr lang="en-MY" dirty="0" err="1"/>
              <a:t>belajar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menyebarkan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menangani</a:t>
            </a:r>
            <a:r>
              <a:rPr lang="en-MY" dirty="0"/>
              <a:t> </a:t>
            </a:r>
            <a:r>
              <a:rPr lang="en-MY" dirty="0" err="1"/>
              <a:t>isu</a:t>
            </a:r>
            <a:r>
              <a:rPr lang="en-MY" dirty="0"/>
              <a:t> </a:t>
            </a:r>
            <a:r>
              <a:rPr lang="en-MY" dirty="0" err="1"/>
              <a:t>sosial</a:t>
            </a:r>
            <a:r>
              <a:rPr lang="en-MY" dirty="0"/>
              <a:t> di </a:t>
            </a:r>
            <a:r>
              <a:rPr lang="en-MY" dirty="0" err="1"/>
              <a:t>persekitaran</a:t>
            </a:r>
            <a:r>
              <a:rPr lang="en-MY" dirty="0"/>
              <a:t> urban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budi</a:t>
            </a:r>
            <a:r>
              <a:rPr lang="en-MY" dirty="0"/>
              <a:t> &amp; </a:t>
            </a:r>
            <a:r>
              <a:rPr lang="en-MY" dirty="0" err="1"/>
              <a:t>daya</a:t>
            </a:r>
            <a:r>
              <a:rPr lang="en-MY" dirty="0"/>
              <a:t>. </a:t>
            </a:r>
            <a:r>
              <a:rPr lang="en-MY" dirty="0" err="1"/>
              <a:t>Ruang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juga </a:t>
            </a:r>
            <a:r>
              <a:rPr lang="en-MY" dirty="0" err="1"/>
              <a:t>sering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tumpuan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seni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kreatif</a:t>
            </a:r>
            <a:r>
              <a:rPr lang="en-MY" dirty="0"/>
              <a:t> yang mana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cahaya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lingkungan</a:t>
            </a:r>
            <a:r>
              <a:rPr lang="en-MY" dirty="0"/>
              <a:t> </a:t>
            </a:r>
            <a:r>
              <a:rPr lang="en-MY" dirty="0" err="1"/>
              <a:t>sekitar</a:t>
            </a:r>
            <a:r>
              <a:rPr lang="en-MY" dirty="0"/>
              <a:t>.</a:t>
            </a:r>
          </a:p>
          <a:p>
            <a:endParaRPr lang="en-MY" dirty="0"/>
          </a:p>
          <a:p>
            <a:r>
              <a:rPr lang="en-MY" dirty="0"/>
              <a:t>Idea </a:t>
            </a:r>
            <a:r>
              <a:rPr lang="en-MY" dirty="0" err="1"/>
              <a:t>Mencari</a:t>
            </a:r>
            <a:r>
              <a:rPr lang="en-MY" dirty="0"/>
              <a:t> </a:t>
            </a:r>
            <a:r>
              <a:rPr lang="en-MY" dirty="0" err="1"/>
              <a:t>Cahaya</a:t>
            </a:r>
            <a:r>
              <a:rPr lang="en-MY" dirty="0"/>
              <a:t> </a:t>
            </a:r>
            <a:r>
              <a:rPr lang="en-MY" dirty="0" err="1"/>
              <a:t>lahir</a:t>
            </a:r>
            <a:r>
              <a:rPr lang="en-MY" dirty="0"/>
              <a:t> di Johor, proses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pengamatan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arwah</a:t>
            </a:r>
            <a:r>
              <a:rPr lang="en-MY" dirty="0"/>
              <a:t> ayah juga di Johor, </a:t>
            </a:r>
            <a:r>
              <a:rPr lang="en-MY" dirty="0" err="1"/>
              <a:t>justeru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</a:t>
            </a:r>
            <a:r>
              <a:rPr lang="en-MY" dirty="0" err="1"/>
              <a:t>lokasi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paling </a:t>
            </a:r>
            <a:r>
              <a:rPr lang="en-MY" dirty="0" err="1"/>
              <a:t>sesuai</a:t>
            </a:r>
            <a:r>
              <a:rPr lang="en-MY" dirty="0"/>
              <a:t> kerana </a:t>
            </a:r>
            <a:r>
              <a:rPr lang="en-MY" dirty="0" err="1"/>
              <a:t>suasana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persekitaran</a:t>
            </a:r>
            <a:r>
              <a:rPr lang="en-MY" dirty="0"/>
              <a:t> yang </a:t>
            </a:r>
            <a:r>
              <a:rPr lang="en-MY" dirty="0" err="1"/>
              <a:t>sangat</a:t>
            </a:r>
            <a:r>
              <a:rPr lang="en-MY" dirty="0"/>
              <a:t> </a:t>
            </a:r>
            <a:r>
              <a:rPr lang="en-MY" dirty="0" err="1"/>
              <a:t>bertepatan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tema</a:t>
            </a:r>
            <a:r>
              <a:rPr lang="en-MY" dirty="0"/>
              <a:t> “</a:t>
            </a:r>
            <a:r>
              <a:rPr lang="en-MY" dirty="0" err="1"/>
              <a:t>Seni</a:t>
            </a:r>
            <a:r>
              <a:rPr lang="en-MY" dirty="0"/>
              <a:t> Di </a:t>
            </a:r>
            <a:r>
              <a:rPr lang="en-MY" dirty="0" err="1"/>
              <a:t>Lokasi</a:t>
            </a:r>
            <a:r>
              <a:rPr lang="en-MY" dirty="0"/>
              <a:t>”.</a:t>
            </a:r>
          </a:p>
          <a:p>
            <a:endParaRPr lang="en-MY" dirty="0"/>
          </a:p>
          <a:p>
            <a:r>
              <a:rPr lang="en-MY" dirty="0" err="1"/>
              <a:t>Lokasi</a:t>
            </a:r>
            <a:r>
              <a:rPr lang="en-MY" dirty="0"/>
              <a:t> </a:t>
            </a:r>
            <a:r>
              <a:rPr lang="en-MY" dirty="0" err="1"/>
              <a:t>Sekola</a:t>
            </a:r>
            <a:r>
              <a:rPr lang="en-MY" dirty="0"/>
              <a:t> </a:t>
            </a:r>
            <a:r>
              <a:rPr lang="en-MY" dirty="0" err="1"/>
              <a:t>Baroka</a:t>
            </a:r>
            <a:r>
              <a:rPr lang="en-MY" dirty="0"/>
              <a:t> yang </a:t>
            </a:r>
            <a:r>
              <a:rPr lang="en-MY" dirty="0" err="1"/>
              <a:t>berada</a:t>
            </a:r>
            <a:r>
              <a:rPr lang="en-MY" dirty="0"/>
              <a:t> </a:t>
            </a:r>
            <a:r>
              <a:rPr lang="en-MY" dirty="0" err="1"/>
              <a:t>ditengah</a:t>
            </a:r>
            <a:r>
              <a:rPr lang="en-MY" dirty="0"/>
              <a:t> </a:t>
            </a:r>
            <a:r>
              <a:rPr lang="en-MY" dirty="0" err="1"/>
              <a:t>Bandaraya</a:t>
            </a:r>
            <a:r>
              <a:rPr lang="en-MY" dirty="0"/>
              <a:t> Johor </a:t>
            </a:r>
            <a:r>
              <a:rPr lang="en-MY" dirty="0" err="1"/>
              <a:t>bahru</a:t>
            </a:r>
            <a:r>
              <a:rPr lang="en-MY" dirty="0"/>
              <a:t>, </a:t>
            </a:r>
            <a:r>
              <a:rPr lang="en-MY" dirty="0" err="1"/>
              <a:t>sangat</a:t>
            </a:r>
            <a:r>
              <a:rPr lang="en-MY" dirty="0"/>
              <a:t> </a:t>
            </a:r>
            <a:r>
              <a:rPr lang="en-MY" dirty="0" err="1"/>
              <a:t>strategik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kemudahan</a:t>
            </a:r>
            <a:r>
              <a:rPr lang="en-MY" dirty="0"/>
              <a:t> </a:t>
            </a:r>
            <a:r>
              <a:rPr lang="en-MY" dirty="0" err="1"/>
              <a:t>akses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karya</a:t>
            </a:r>
            <a:r>
              <a:rPr lang="en-MY" dirty="0"/>
              <a:t> </a:t>
            </a:r>
            <a:r>
              <a:rPr lang="en-MY" dirty="0" err="1"/>
              <a:t>ditonton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dilawati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pengunjung</a:t>
            </a:r>
            <a:r>
              <a:rPr lang="en-MY" dirty="0"/>
              <a:t>.</a:t>
            </a:r>
          </a:p>
          <a:p>
            <a:endParaRPr lang="en-MY" dirty="0"/>
          </a:p>
          <a:p>
            <a:r>
              <a:rPr lang="en-MY" dirty="0" err="1"/>
              <a:t>Justeru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, </a:t>
            </a:r>
            <a:r>
              <a:rPr lang="en-MY" dirty="0" err="1"/>
              <a:t>karya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juga </a:t>
            </a:r>
            <a:r>
              <a:rPr lang="en-MY" dirty="0" err="1"/>
              <a:t>diharapkan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pendedahan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seni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 di Johor Bahru </a:t>
            </a:r>
            <a:r>
              <a:rPr lang="en-MY" dirty="0" err="1"/>
              <a:t>terutamanya</a:t>
            </a:r>
            <a:r>
              <a:rPr lang="en-MY" dirty="0"/>
              <a:t> </a:t>
            </a:r>
            <a:r>
              <a:rPr lang="en-MY" dirty="0" err="1"/>
              <a:t>penduduk</a:t>
            </a:r>
            <a:r>
              <a:rPr lang="en-MY" dirty="0"/>
              <a:t> </a:t>
            </a:r>
            <a:r>
              <a:rPr lang="en-MY" dirty="0" err="1"/>
              <a:t>lokal</a:t>
            </a:r>
            <a:r>
              <a:rPr lang="en-MY" dirty="0"/>
              <a:t> yang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</a:t>
            </a:r>
            <a:r>
              <a:rPr lang="en-MY" dirty="0" err="1"/>
              <a:t>seni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.</a:t>
            </a:r>
          </a:p>
          <a:p>
            <a:endParaRPr lang="en-MY" dirty="0"/>
          </a:p>
          <a:p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persembahan</a:t>
            </a:r>
            <a:r>
              <a:rPr lang="en-MY" dirty="0"/>
              <a:t> </a:t>
            </a:r>
            <a:r>
              <a:rPr lang="en-MY" dirty="0" err="1"/>
              <a:t>seni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 </a:t>
            </a:r>
            <a:r>
              <a:rPr lang="en-MY" dirty="0" err="1"/>
              <a:t>Mencari</a:t>
            </a:r>
            <a:r>
              <a:rPr lang="en-MY" dirty="0"/>
              <a:t> </a:t>
            </a:r>
            <a:r>
              <a:rPr lang="en-MY" dirty="0" err="1"/>
              <a:t>Cahaya</a:t>
            </a:r>
            <a:r>
              <a:rPr lang="en-MY" dirty="0"/>
              <a:t>,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kembali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lingkungan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berkongsi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yang </a:t>
            </a:r>
            <a:r>
              <a:rPr lang="en-MY" dirty="0" err="1"/>
              <a:t>bermanfaat</a:t>
            </a:r>
            <a:r>
              <a:rPr lang="en-MY" dirty="0"/>
              <a:t>.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95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01" y="3712752"/>
            <a:ext cx="3557195" cy="266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893" y="986455"/>
            <a:ext cx="3582184" cy="203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689" y="733198"/>
            <a:ext cx="2362556" cy="2366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320" y="3716766"/>
            <a:ext cx="3253294" cy="2659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3320" y="3222330"/>
            <a:ext cx="3227294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1: </a:t>
            </a:r>
            <a:r>
              <a:rPr lang="en-MY" sz="1000" dirty="0" err="1"/>
              <a:t>Pintu</a:t>
            </a:r>
            <a:r>
              <a:rPr lang="en-MY" sz="1000" dirty="0"/>
              <a:t> </a:t>
            </a:r>
            <a:r>
              <a:rPr lang="en-MY" sz="1000" dirty="0" err="1"/>
              <a:t>masuk</a:t>
            </a:r>
            <a:r>
              <a:rPr lang="en-MY" sz="1000" dirty="0"/>
              <a:t> </a:t>
            </a:r>
            <a:r>
              <a:rPr lang="en-MY" sz="1000" dirty="0" err="1"/>
              <a:t>Sekola</a:t>
            </a:r>
            <a:r>
              <a:rPr lang="en-MY" sz="1000" dirty="0"/>
              <a:t> </a:t>
            </a:r>
            <a:r>
              <a:rPr lang="en-MY" sz="1000" dirty="0" err="1"/>
              <a:t>Baroka</a:t>
            </a:r>
            <a:endParaRPr lang="en-MY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1585" y="6499744"/>
            <a:ext cx="3227294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4: </a:t>
            </a:r>
            <a:r>
              <a:rPr lang="en-MY" sz="1000" dirty="0" err="1"/>
              <a:t>Lokasi</a:t>
            </a:r>
            <a:r>
              <a:rPr lang="en-MY" sz="1000" dirty="0"/>
              <a:t> </a:t>
            </a:r>
            <a:r>
              <a:rPr lang="en-MY" sz="1000" dirty="0" err="1"/>
              <a:t>Sekola</a:t>
            </a:r>
            <a:r>
              <a:rPr lang="en-MY" sz="1000" dirty="0"/>
              <a:t> </a:t>
            </a:r>
            <a:r>
              <a:rPr lang="en-MY" sz="1000" dirty="0" err="1"/>
              <a:t>Baroka</a:t>
            </a:r>
            <a:endParaRPr lang="en-MY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3320" y="6499745"/>
            <a:ext cx="3227294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3: </a:t>
            </a:r>
            <a:r>
              <a:rPr lang="en-MY" sz="1000" dirty="0" err="1"/>
              <a:t>Jalan</a:t>
            </a:r>
            <a:r>
              <a:rPr lang="en-MY" sz="1000" dirty="0"/>
              <a:t> </a:t>
            </a:r>
            <a:r>
              <a:rPr lang="en-MY" sz="1000" dirty="0" err="1"/>
              <a:t>Dhoby</a:t>
            </a:r>
            <a:r>
              <a:rPr lang="en-MY" sz="1000" dirty="0"/>
              <a:t>, Johor Bahru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1585" y="3220164"/>
            <a:ext cx="3214800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2: </a:t>
            </a:r>
            <a:r>
              <a:rPr lang="en-MY" sz="1000" dirty="0" err="1"/>
              <a:t>Bangunan</a:t>
            </a:r>
            <a:r>
              <a:rPr lang="en-MY" sz="1000" dirty="0"/>
              <a:t> </a:t>
            </a:r>
            <a:r>
              <a:rPr lang="en-MY" sz="1000" dirty="0" err="1"/>
              <a:t>Sekola</a:t>
            </a:r>
            <a:r>
              <a:rPr lang="en-MY" sz="1000" dirty="0"/>
              <a:t> </a:t>
            </a:r>
            <a:r>
              <a:rPr lang="en-MY" sz="1000" dirty="0" err="1"/>
              <a:t>Baroka</a:t>
            </a:r>
            <a:endParaRPr lang="en-MY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5935" y="203368"/>
            <a:ext cx="94693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b="1" dirty="0"/>
              <a:t>LAMPIRAN : </a:t>
            </a:r>
            <a:r>
              <a:rPr lang="en-MY" b="1" dirty="0" err="1"/>
              <a:t>Gambar</a:t>
            </a:r>
            <a:r>
              <a:rPr lang="en-MY" b="1" dirty="0"/>
              <a:t> </a:t>
            </a:r>
            <a:r>
              <a:rPr lang="en-MY" b="1" dirty="0" err="1"/>
              <a:t>berkaitan</a:t>
            </a:r>
            <a:r>
              <a:rPr lang="en-MY" b="1" dirty="0"/>
              <a:t> </a:t>
            </a:r>
            <a:r>
              <a:rPr lang="en-MY" b="1" dirty="0" err="1"/>
              <a:t>Sekola</a:t>
            </a:r>
            <a:r>
              <a:rPr lang="en-MY" b="1" dirty="0"/>
              <a:t> </a:t>
            </a:r>
            <a:r>
              <a:rPr lang="en-MY" b="1" dirty="0" err="1"/>
              <a:t>Baroka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aktiviti</a:t>
            </a:r>
            <a:r>
              <a:rPr lang="en-MY" b="1" dirty="0"/>
              <a:t> yang </a:t>
            </a:r>
            <a:r>
              <a:rPr lang="en-MY" b="1" dirty="0" err="1"/>
              <a:t>dijalanankan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5272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04" y="3686306"/>
            <a:ext cx="2528048" cy="252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82" y="3686306"/>
            <a:ext cx="2528048" cy="2528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082" y="290455"/>
            <a:ext cx="2528048" cy="252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805" y="290455"/>
            <a:ext cx="2528048" cy="2528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4589" y="3121326"/>
            <a:ext cx="3078478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5: </a:t>
            </a:r>
            <a:r>
              <a:rPr lang="en-MY" sz="1000" dirty="0" err="1"/>
              <a:t>Kelas</a:t>
            </a:r>
            <a:r>
              <a:rPr lang="en-MY" sz="1000" dirty="0"/>
              <a:t> </a:t>
            </a:r>
            <a:r>
              <a:rPr lang="en-MY" sz="1000" dirty="0" err="1"/>
              <a:t>Memasak</a:t>
            </a:r>
            <a:r>
              <a:rPr lang="en-MY" sz="1000" dirty="0"/>
              <a:t> </a:t>
            </a:r>
            <a:r>
              <a:rPr lang="en-MY" sz="1000" dirty="0" err="1"/>
              <a:t>Aglio</a:t>
            </a:r>
            <a:r>
              <a:rPr lang="en-MY" sz="1000" dirty="0"/>
              <a:t> E Olio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18" y="3061907"/>
            <a:ext cx="4883972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Gambarah</a:t>
            </a:r>
            <a:r>
              <a:rPr lang="en-MY" sz="1000" dirty="0"/>
              <a:t> 6: Irfan (</a:t>
            </a:r>
            <a:r>
              <a:rPr lang="en-MY" sz="1000" dirty="0" err="1"/>
              <a:t>cikgu</a:t>
            </a:r>
            <a:r>
              <a:rPr lang="en-MY" sz="1000" dirty="0"/>
              <a:t>) </a:t>
            </a:r>
            <a:r>
              <a:rPr lang="en-MY" sz="1000" dirty="0" err="1"/>
              <a:t>sedang</a:t>
            </a:r>
            <a:r>
              <a:rPr lang="en-MY" sz="1000" dirty="0"/>
              <a:t> </a:t>
            </a:r>
            <a:r>
              <a:rPr lang="en-MY" sz="1000" dirty="0" err="1"/>
              <a:t>mengajar</a:t>
            </a:r>
            <a:r>
              <a:rPr lang="en-MY" sz="1000" dirty="0"/>
              <a:t> </a:t>
            </a:r>
            <a:r>
              <a:rPr lang="en-MY" sz="1000" dirty="0" err="1"/>
              <a:t>cara</a:t>
            </a:r>
            <a:r>
              <a:rPr lang="en-MY" sz="1000" dirty="0"/>
              <a:t> </a:t>
            </a:r>
            <a:r>
              <a:rPr lang="en-MY" sz="1000" dirty="0" err="1"/>
              <a:t>menggaul</a:t>
            </a:r>
            <a:r>
              <a:rPr lang="en-MY" sz="1000" dirty="0"/>
              <a:t> </a:t>
            </a:r>
            <a:r>
              <a:rPr lang="en-MY" sz="1000" dirty="0" err="1"/>
              <a:t>masakan</a:t>
            </a:r>
            <a:endParaRPr lang="en-MY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200673" y="6435286"/>
            <a:ext cx="3832861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8: </a:t>
            </a:r>
            <a:r>
              <a:rPr lang="en-MY" sz="1000" dirty="0" err="1"/>
              <a:t>Pelajar</a:t>
            </a:r>
            <a:r>
              <a:rPr lang="en-MY" sz="1000" dirty="0"/>
              <a:t> </a:t>
            </a:r>
            <a:r>
              <a:rPr lang="en-MY" sz="1000" dirty="0" err="1"/>
              <a:t>mencuba</a:t>
            </a:r>
            <a:r>
              <a:rPr lang="en-MY" sz="1000" dirty="0"/>
              <a:t> </a:t>
            </a:r>
            <a:r>
              <a:rPr lang="en-MY" sz="1000" dirty="0" err="1"/>
              <a:t>masakan</a:t>
            </a:r>
            <a:r>
              <a:rPr lang="en-MY" sz="1000" dirty="0"/>
              <a:t> </a:t>
            </a:r>
            <a:r>
              <a:rPr lang="en-MY" sz="1000" dirty="0" err="1"/>
              <a:t>Aglio</a:t>
            </a:r>
            <a:r>
              <a:rPr lang="en-MY" sz="1000" dirty="0"/>
              <a:t> E Olio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649" y="6435286"/>
            <a:ext cx="3642357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7: </a:t>
            </a:r>
            <a:r>
              <a:rPr lang="en-MY" sz="1000" dirty="0" err="1"/>
              <a:t>Pelajar</a:t>
            </a:r>
            <a:r>
              <a:rPr lang="en-MY" sz="1000" dirty="0"/>
              <a:t> </a:t>
            </a:r>
            <a:r>
              <a:rPr lang="en-MY" sz="1000" dirty="0" err="1"/>
              <a:t>mencuba</a:t>
            </a:r>
            <a:r>
              <a:rPr lang="en-MY" sz="1000" dirty="0"/>
              <a:t> </a:t>
            </a:r>
            <a:r>
              <a:rPr lang="en-MY" sz="1000" dirty="0" err="1"/>
              <a:t>menggaul</a:t>
            </a:r>
            <a:r>
              <a:rPr lang="en-MY" sz="1000" dirty="0"/>
              <a:t> </a:t>
            </a:r>
            <a:r>
              <a:rPr lang="en-MY" sz="1000" dirty="0" err="1"/>
              <a:t>masakan</a:t>
            </a:r>
            <a:r>
              <a:rPr lang="en-MY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3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79" y="3592768"/>
            <a:ext cx="3295425" cy="2471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60" y="3600837"/>
            <a:ext cx="3284667" cy="246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80" y="279700"/>
            <a:ext cx="3295425" cy="247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960" y="279700"/>
            <a:ext cx="3288254" cy="246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1279" y="3077128"/>
            <a:ext cx="3337625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9: </a:t>
            </a:r>
            <a:r>
              <a:rPr lang="en-MY" sz="1000" dirty="0" err="1"/>
              <a:t>Kelas</a:t>
            </a:r>
            <a:r>
              <a:rPr lang="en-MY" sz="1000" dirty="0"/>
              <a:t> </a:t>
            </a:r>
            <a:r>
              <a:rPr lang="en-MY" sz="1000" dirty="0" err="1"/>
              <a:t>Papan</a:t>
            </a:r>
            <a:r>
              <a:rPr lang="en-MY" sz="1000" dirty="0"/>
              <a:t> </a:t>
            </a:r>
            <a:r>
              <a:rPr lang="en-MY" sz="1000" dirty="0" err="1"/>
              <a:t>Selaju</a:t>
            </a:r>
            <a:r>
              <a:rPr lang="en-MY" sz="1000" dirty="0"/>
              <a:t> (Skateboard).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3281" y="3048908"/>
            <a:ext cx="355002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10: </a:t>
            </a:r>
            <a:r>
              <a:rPr lang="en-MY" sz="1000" dirty="0" err="1"/>
              <a:t>Pelajar</a:t>
            </a:r>
            <a:r>
              <a:rPr lang="en-MY" sz="1000" dirty="0"/>
              <a:t> </a:t>
            </a:r>
            <a:r>
              <a:rPr lang="en-MY" sz="1000" dirty="0" err="1"/>
              <a:t>berlatih</a:t>
            </a:r>
            <a:r>
              <a:rPr lang="en-MY" sz="1000" dirty="0"/>
              <a:t> </a:t>
            </a:r>
            <a:r>
              <a:rPr lang="en-MY" sz="1000" dirty="0" err="1"/>
              <a:t>meregangkan</a:t>
            </a:r>
            <a:r>
              <a:rPr lang="en-MY" sz="1000" dirty="0"/>
              <a:t> </a:t>
            </a:r>
            <a:r>
              <a:rPr lang="en-MY" sz="1000" dirty="0" err="1"/>
              <a:t>otot</a:t>
            </a:r>
            <a:endParaRPr lang="en-MY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02223" y="6308475"/>
            <a:ext cx="3954332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11: </a:t>
            </a:r>
            <a:r>
              <a:rPr lang="en-MY" sz="1000" dirty="0" err="1"/>
              <a:t>Pelajar</a:t>
            </a:r>
            <a:r>
              <a:rPr lang="en-MY" sz="1000" dirty="0"/>
              <a:t> </a:t>
            </a:r>
            <a:r>
              <a:rPr lang="en-MY" sz="1000" dirty="0" err="1"/>
              <a:t>berlatih</a:t>
            </a:r>
            <a:r>
              <a:rPr lang="en-MY" sz="1000" dirty="0"/>
              <a:t> </a:t>
            </a:r>
            <a:r>
              <a:rPr lang="en-MY" sz="1000" dirty="0" err="1"/>
              <a:t>cara</a:t>
            </a:r>
            <a:r>
              <a:rPr lang="en-MY" sz="1000" dirty="0"/>
              <a:t> </a:t>
            </a:r>
            <a:r>
              <a:rPr lang="en-MY" sz="1000" dirty="0" err="1"/>
              <a:t>mengimbangi</a:t>
            </a:r>
            <a:r>
              <a:rPr lang="en-MY" sz="1000" dirty="0"/>
              <a:t> </a:t>
            </a:r>
            <a:r>
              <a:rPr lang="en-MY" sz="1000" dirty="0" err="1"/>
              <a:t>badan</a:t>
            </a:r>
            <a:endParaRPr lang="en-MY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79744" y="6308474"/>
            <a:ext cx="4597101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12: </a:t>
            </a:r>
            <a:r>
              <a:rPr lang="en-MY" sz="1000" dirty="0" err="1"/>
              <a:t>Cikgu</a:t>
            </a:r>
            <a:r>
              <a:rPr lang="en-MY" sz="1000" dirty="0"/>
              <a:t> </a:t>
            </a:r>
            <a:r>
              <a:rPr lang="en-MY" sz="1000" dirty="0" err="1"/>
              <a:t>mengiringi</a:t>
            </a:r>
            <a:r>
              <a:rPr lang="en-MY" sz="1000" dirty="0"/>
              <a:t> proses </a:t>
            </a:r>
            <a:r>
              <a:rPr lang="en-MY" sz="1000" dirty="0" err="1"/>
              <a:t>latihan</a:t>
            </a:r>
            <a:r>
              <a:rPr lang="en-MY" sz="1000" dirty="0"/>
              <a:t> </a:t>
            </a:r>
            <a:r>
              <a:rPr lang="en-MY" sz="1000" dirty="0" err="1"/>
              <a:t>mengimbangi</a:t>
            </a:r>
            <a:r>
              <a:rPr lang="en-MY" sz="1000" dirty="0"/>
              <a:t> </a:t>
            </a:r>
            <a:r>
              <a:rPr lang="en-MY" sz="1000" dirty="0" err="1"/>
              <a:t>badan</a:t>
            </a:r>
            <a:r>
              <a:rPr lang="en-MY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5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27" y="3743072"/>
            <a:ext cx="5425918" cy="256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435" y="170861"/>
            <a:ext cx="4572448" cy="257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106" y="170861"/>
            <a:ext cx="4572449" cy="257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435" y="3743073"/>
            <a:ext cx="4566814" cy="2568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7892" y="2979426"/>
            <a:ext cx="405563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13: </a:t>
            </a:r>
            <a:r>
              <a:rPr lang="en-MY" sz="1000" dirty="0" err="1"/>
              <a:t>Kelas</a:t>
            </a:r>
            <a:r>
              <a:rPr lang="en-MY" sz="1000" dirty="0"/>
              <a:t> online </a:t>
            </a:r>
            <a:r>
              <a:rPr lang="en-MY" sz="1000" dirty="0" err="1"/>
              <a:t>membuat</a:t>
            </a:r>
            <a:r>
              <a:rPr lang="en-MY" sz="1000" dirty="0"/>
              <a:t> </a:t>
            </a:r>
            <a:r>
              <a:rPr lang="en-MY" sz="1000" dirty="0" err="1"/>
              <a:t>teh</a:t>
            </a:r>
            <a:r>
              <a:rPr lang="en-MY" sz="1000" dirty="0"/>
              <a:t> </a:t>
            </a:r>
            <a:r>
              <a:rPr lang="en-MY" sz="1000" dirty="0" err="1"/>
              <a:t>daripada</a:t>
            </a:r>
            <a:r>
              <a:rPr lang="en-MY" sz="1000" dirty="0"/>
              <a:t> </a:t>
            </a:r>
            <a:r>
              <a:rPr lang="en-MY" sz="1000" dirty="0" err="1"/>
              <a:t>bunga</a:t>
            </a:r>
            <a:endParaRPr lang="en-MY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5693" y="6488668"/>
            <a:ext cx="4260029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15: </a:t>
            </a:r>
            <a:r>
              <a:rPr lang="en-MY" sz="1000" dirty="0" err="1"/>
              <a:t>Rayhan</a:t>
            </a:r>
            <a:r>
              <a:rPr lang="en-MY" sz="1000" dirty="0"/>
              <a:t> (</a:t>
            </a:r>
            <a:r>
              <a:rPr lang="en-MY" sz="1000" dirty="0" err="1"/>
              <a:t>cikgu</a:t>
            </a:r>
            <a:r>
              <a:rPr lang="en-MY" sz="1000" dirty="0"/>
              <a:t>) </a:t>
            </a:r>
            <a:r>
              <a:rPr lang="en-MY" sz="1000" dirty="0" err="1"/>
              <a:t>sedang</a:t>
            </a:r>
            <a:r>
              <a:rPr lang="en-MY" sz="1000" dirty="0"/>
              <a:t> </a:t>
            </a:r>
            <a:r>
              <a:rPr lang="en-MY" sz="1000" dirty="0" err="1"/>
              <a:t>memberi</a:t>
            </a:r>
            <a:r>
              <a:rPr lang="en-MY" sz="1000" dirty="0"/>
              <a:t> </a:t>
            </a:r>
            <a:r>
              <a:rPr lang="en-MY" sz="1000" dirty="0" err="1"/>
              <a:t>penerangan</a:t>
            </a:r>
            <a:endParaRPr lang="en-MY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25317" y="6488667"/>
            <a:ext cx="4260029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16: </a:t>
            </a:r>
            <a:r>
              <a:rPr lang="en-MY" sz="1000" dirty="0" err="1"/>
              <a:t>Pelajar</a:t>
            </a:r>
            <a:r>
              <a:rPr lang="en-MY" sz="1000" dirty="0"/>
              <a:t> </a:t>
            </a:r>
            <a:r>
              <a:rPr lang="en-MY" sz="1000" dirty="0" err="1"/>
              <a:t>berkongsi</a:t>
            </a:r>
            <a:r>
              <a:rPr lang="en-MY" sz="1000" dirty="0"/>
              <a:t> </a:t>
            </a:r>
            <a:r>
              <a:rPr lang="en-MY" sz="1000" dirty="0" err="1"/>
              <a:t>hasil</a:t>
            </a:r>
            <a:r>
              <a:rPr lang="en-MY" sz="1000" dirty="0"/>
              <a:t> </a:t>
            </a:r>
            <a:r>
              <a:rPr lang="en-MY" sz="1000" dirty="0" err="1"/>
              <a:t>teh</a:t>
            </a:r>
            <a:r>
              <a:rPr lang="en-MY" sz="1000" dirty="0"/>
              <a:t> yang </a:t>
            </a:r>
            <a:r>
              <a:rPr lang="en-MY" sz="1000" dirty="0" err="1"/>
              <a:t>telah</a:t>
            </a:r>
            <a:r>
              <a:rPr lang="en-MY" sz="1000" dirty="0"/>
              <a:t> </a:t>
            </a:r>
            <a:r>
              <a:rPr lang="en-MY" sz="1000" dirty="0" err="1"/>
              <a:t>dipelajari</a:t>
            </a:r>
            <a:endParaRPr lang="en-MY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25317" y="2979425"/>
            <a:ext cx="4260029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14: </a:t>
            </a:r>
            <a:r>
              <a:rPr lang="en-MY" sz="1000" dirty="0" err="1"/>
              <a:t>Rayhan</a:t>
            </a:r>
            <a:r>
              <a:rPr lang="en-MY" sz="1000" dirty="0"/>
              <a:t> (</a:t>
            </a:r>
            <a:r>
              <a:rPr lang="en-MY" sz="1000" dirty="0" err="1"/>
              <a:t>cikgu</a:t>
            </a:r>
            <a:r>
              <a:rPr lang="en-MY" sz="1000" dirty="0"/>
              <a:t>) </a:t>
            </a:r>
            <a:r>
              <a:rPr lang="en-MY" sz="1000" dirty="0" err="1"/>
              <a:t>menunjukkan</a:t>
            </a:r>
            <a:r>
              <a:rPr lang="en-MY" sz="1000" dirty="0"/>
              <a:t> </a:t>
            </a:r>
            <a:r>
              <a:rPr lang="en-MY" sz="1000" dirty="0" err="1"/>
              <a:t>jenis</a:t>
            </a:r>
            <a:r>
              <a:rPr lang="en-MY" sz="1000" dirty="0"/>
              <a:t> </a:t>
            </a:r>
            <a:r>
              <a:rPr lang="en-MY" sz="1000" dirty="0" err="1"/>
              <a:t>bunga</a:t>
            </a:r>
            <a:r>
              <a:rPr lang="en-MY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7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208" y="3762684"/>
            <a:ext cx="3035280" cy="227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62" y="236550"/>
            <a:ext cx="1953148" cy="264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212" y="3756209"/>
            <a:ext cx="3028647" cy="2269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906" y="345407"/>
            <a:ext cx="2705884" cy="2705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8323" y="3283877"/>
            <a:ext cx="446442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17: </a:t>
            </a:r>
            <a:r>
              <a:rPr lang="en-MY" sz="1000" dirty="0" err="1"/>
              <a:t>Papan</a:t>
            </a:r>
            <a:r>
              <a:rPr lang="en-MY" sz="1000" dirty="0"/>
              <a:t> </a:t>
            </a:r>
            <a:r>
              <a:rPr lang="en-MY" sz="1000" dirty="0" err="1"/>
              <a:t>tanda</a:t>
            </a:r>
            <a:r>
              <a:rPr lang="en-MY" sz="1000" dirty="0"/>
              <a:t> “</a:t>
            </a:r>
            <a:r>
              <a:rPr lang="en-MY" sz="1000" dirty="0" err="1"/>
              <a:t>Bekalan</a:t>
            </a:r>
            <a:r>
              <a:rPr lang="en-MY" sz="1000" dirty="0"/>
              <a:t> </a:t>
            </a:r>
            <a:r>
              <a:rPr lang="en-MY" sz="1000" dirty="0" err="1"/>
              <a:t>Makanan</a:t>
            </a:r>
            <a:r>
              <a:rPr lang="en-MY" sz="1000" dirty="0"/>
              <a:t> </a:t>
            </a:r>
            <a:r>
              <a:rPr lang="en-MY" sz="1000" dirty="0" err="1"/>
              <a:t>Komuniti</a:t>
            </a:r>
            <a:r>
              <a:rPr lang="en-MY" sz="1000" dirty="0"/>
              <a:t> Di Sini”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6275" y="6247506"/>
            <a:ext cx="5087146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20: </a:t>
            </a:r>
            <a:r>
              <a:rPr lang="en-MY" sz="1000" dirty="0" err="1"/>
              <a:t>Pengagihan</a:t>
            </a:r>
            <a:r>
              <a:rPr lang="en-MY" sz="1000" dirty="0"/>
              <a:t> </a:t>
            </a:r>
            <a:r>
              <a:rPr lang="en-MY" sz="1000" dirty="0" err="1"/>
              <a:t>bekalan</a:t>
            </a:r>
            <a:r>
              <a:rPr lang="en-MY" sz="1000" dirty="0"/>
              <a:t> </a:t>
            </a:r>
            <a:r>
              <a:rPr lang="en-MY" sz="1000" dirty="0" err="1"/>
              <a:t>makanan</a:t>
            </a:r>
            <a:r>
              <a:rPr lang="en-MY" sz="1000" dirty="0"/>
              <a:t> </a:t>
            </a:r>
            <a:r>
              <a:rPr lang="en-MY" sz="1000" dirty="0" err="1"/>
              <a:t>kepada</a:t>
            </a:r>
            <a:r>
              <a:rPr lang="en-MY" sz="1000" dirty="0"/>
              <a:t> </a:t>
            </a:r>
            <a:r>
              <a:rPr lang="en-MY" sz="1000" dirty="0" err="1"/>
              <a:t>warga</a:t>
            </a:r>
            <a:r>
              <a:rPr lang="en-MY" sz="1000" dirty="0"/>
              <a:t> </a:t>
            </a:r>
            <a:r>
              <a:rPr lang="en-MY" sz="1000" dirty="0" err="1"/>
              <a:t>gelandangan</a:t>
            </a:r>
            <a:r>
              <a:rPr lang="en-MY" sz="1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7728" y="6235726"/>
            <a:ext cx="4939784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19: </a:t>
            </a:r>
            <a:r>
              <a:rPr lang="en-MY" sz="1000" dirty="0" err="1"/>
              <a:t>Sukarelawan</a:t>
            </a:r>
            <a:r>
              <a:rPr lang="en-MY" sz="1000" dirty="0"/>
              <a:t> </a:t>
            </a:r>
            <a:r>
              <a:rPr lang="en-MY" sz="1000" dirty="0" err="1"/>
              <a:t>bersedia</a:t>
            </a:r>
            <a:r>
              <a:rPr lang="en-MY" sz="1000" dirty="0"/>
              <a:t> </a:t>
            </a:r>
            <a:r>
              <a:rPr lang="en-MY" sz="1000" dirty="0" err="1"/>
              <a:t>untuk</a:t>
            </a:r>
            <a:r>
              <a:rPr lang="en-MY" sz="1000" dirty="0"/>
              <a:t> </a:t>
            </a:r>
            <a:r>
              <a:rPr lang="en-MY" sz="1000" dirty="0" err="1"/>
              <a:t>sesi</a:t>
            </a:r>
            <a:r>
              <a:rPr lang="en-MY" sz="1000" dirty="0"/>
              <a:t> </a:t>
            </a:r>
            <a:r>
              <a:rPr lang="en-MY" sz="1000" dirty="0" err="1"/>
              <a:t>agihan</a:t>
            </a:r>
            <a:r>
              <a:rPr lang="en-MY" sz="1000" dirty="0"/>
              <a:t> </a:t>
            </a:r>
            <a:r>
              <a:rPr lang="en-MY" sz="1000" dirty="0" err="1"/>
              <a:t>bekalan</a:t>
            </a:r>
            <a:r>
              <a:rPr lang="en-MY" sz="1000" dirty="0"/>
              <a:t> </a:t>
            </a:r>
            <a:r>
              <a:rPr lang="en-MY" sz="1000" dirty="0" err="1"/>
              <a:t>makanan</a:t>
            </a:r>
            <a:endParaRPr lang="en-MY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6878" y="3283877"/>
            <a:ext cx="499654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MY" sz="1000" dirty="0" err="1"/>
              <a:t>Gambarajah</a:t>
            </a:r>
            <a:r>
              <a:rPr lang="en-MY" sz="1000" dirty="0"/>
              <a:t> 18: </a:t>
            </a:r>
            <a:r>
              <a:rPr lang="en-MY" sz="1000" dirty="0" err="1"/>
              <a:t>Sukarelawan</a:t>
            </a:r>
            <a:r>
              <a:rPr lang="en-MY" sz="1000" dirty="0"/>
              <a:t> </a:t>
            </a:r>
            <a:r>
              <a:rPr lang="en-MY" sz="1000" dirty="0" err="1"/>
              <a:t>menguruskan</a:t>
            </a:r>
            <a:r>
              <a:rPr lang="en-MY" sz="1000" dirty="0"/>
              <a:t> </a:t>
            </a:r>
            <a:r>
              <a:rPr lang="en-MY" sz="1000" dirty="0" err="1"/>
              <a:t>sumbangan</a:t>
            </a:r>
            <a:r>
              <a:rPr lang="en-MY" sz="1000" dirty="0"/>
              <a:t> </a:t>
            </a:r>
            <a:r>
              <a:rPr lang="en-MY" sz="1000" dirty="0" err="1"/>
              <a:t>bekalan</a:t>
            </a:r>
            <a:r>
              <a:rPr lang="en-MY" sz="1000" dirty="0"/>
              <a:t> </a:t>
            </a:r>
            <a:r>
              <a:rPr lang="en-MY" sz="1000" dirty="0" err="1"/>
              <a:t>makanan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35315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935</Words>
  <Application>Microsoft Office PowerPoint</Application>
  <PresentationFormat>Widescreen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Century Gothic</vt:lpstr>
      <vt:lpstr>Verdana</vt:lpstr>
      <vt:lpstr>Wingdings</vt:lpstr>
      <vt:lpstr>Wingdings 2</vt:lpstr>
      <vt:lpstr>Idea design template</vt:lpstr>
      <vt:lpstr>PERTANDINGAN BAKAT MUDA SEZAMAN 2021  “SENI DI LOKASI”  Mencari Cahaya</vt:lpstr>
      <vt:lpstr>PowerPoint Presentation</vt:lpstr>
      <vt:lpstr>Keterangan Karya</vt:lpstr>
      <vt:lpstr>Pemilihan Lokasi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PERTANDINGAN BAKAT MUDA SEZAMAN 2021  “SENI DI LOKASI”  Mencari Cahaya</dc:title>
  <dc:creator>Wak Kang</dc:creator>
  <cp:lastModifiedBy>Wak Kang</cp:lastModifiedBy>
  <cp:revision>3</cp:revision>
  <dcterms:created xsi:type="dcterms:W3CDTF">2022-01-17T07:14:08Z</dcterms:created>
  <dcterms:modified xsi:type="dcterms:W3CDTF">2022-01-17T07:31:43Z</dcterms:modified>
</cp:coreProperties>
</file>