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1A01B-07BD-4F3E-906B-D5B80049D832}" type="datetimeFigureOut">
              <a:rPr lang="en-MY" smtClean="0"/>
              <a:t>17/1/2022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7AECF-C73E-421B-936A-72BD83CBA9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02952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24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71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3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08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8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20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57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00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3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196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2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1/17/2022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82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2180" y="2511427"/>
            <a:ext cx="5773420" cy="1472184"/>
          </a:xfrm>
        </p:spPr>
        <p:txBody>
          <a:bodyPr>
            <a:normAutofit fontScale="90000"/>
          </a:bodyPr>
          <a:lstStyle/>
          <a:p>
            <a:r>
              <a:rPr lang="en-US" dirty="0"/>
              <a:t>Manual </a:t>
            </a:r>
            <a:r>
              <a:rPr lang="en-US" dirty="0" err="1"/>
              <a:t>Pemasangan</a:t>
            </a:r>
            <a:r>
              <a:rPr lang="en-US" dirty="0"/>
              <a:t>;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Cahaya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20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err="1"/>
              <a:t>Penutup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MY" sz="1400" dirty="0" err="1"/>
              <a:t>Sebelum</a:t>
            </a:r>
            <a:r>
              <a:rPr lang="en-MY" sz="1400" dirty="0"/>
              <a:t> </a:t>
            </a:r>
            <a:r>
              <a:rPr lang="en-MY" sz="1400" dirty="0" err="1"/>
              <a:t>memulakan</a:t>
            </a:r>
            <a:r>
              <a:rPr lang="en-MY" sz="1400" dirty="0"/>
              <a:t> </a:t>
            </a:r>
            <a:r>
              <a:rPr lang="en-MY" sz="1400" dirty="0" err="1"/>
              <a:t>karya</a:t>
            </a:r>
            <a:r>
              <a:rPr lang="en-MY" sz="1400" dirty="0"/>
              <a:t>, </a:t>
            </a:r>
            <a:r>
              <a:rPr lang="en-MY" sz="1400" dirty="0" err="1"/>
              <a:t>segala</a:t>
            </a:r>
            <a:r>
              <a:rPr lang="en-MY" sz="1400" dirty="0"/>
              <a:t> </a:t>
            </a:r>
            <a:r>
              <a:rPr lang="en-MY" sz="1400" dirty="0" err="1"/>
              <a:t>alatan</a:t>
            </a:r>
            <a:r>
              <a:rPr lang="en-MY" sz="1400" dirty="0"/>
              <a:t> </a:t>
            </a:r>
            <a:r>
              <a:rPr lang="en-MY" sz="1400" dirty="0" err="1"/>
              <a:t>teknikal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material yang </a:t>
            </a:r>
            <a:r>
              <a:rPr lang="en-MY" sz="1400" dirty="0" err="1"/>
              <a:t>digunakan</a:t>
            </a:r>
            <a:r>
              <a:rPr lang="en-MY" sz="1400" dirty="0"/>
              <a:t> </a:t>
            </a:r>
            <a:r>
              <a:rPr lang="en-MY" sz="1400" dirty="0" err="1"/>
              <a:t>akan</a:t>
            </a:r>
            <a:r>
              <a:rPr lang="en-MY" sz="1400" dirty="0"/>
              <a:t> </a:t>
            </a:r>
            <a:r>
              <a:rPr lang="en-MY" sz="1400" dirty="0" err="1"/>
              <a:t>dipasang</a:t>
            </a:r>
            <a:r>
              <a:rPr lang="en-MY" sz="1400" dirty="0"/>
              <a:t> </a:t>
            </a:r>
            <a:r>
              <a:rPr lang="en-MY" sz="1400" dirty="0" err="1"/>
              <a:t>terlebih</a:t>
            </a:r>
            <a:r>
              <a:rPr lang="en-MY" sz="1400" dirty="0"/>
              <a:t> </a:t>
            </a:r>
            <a:r>
              <a:rPr lang="en-MY" sz="1400" dirty="0" err="1"/>
              <a:t>dahulu</a:t>
            </a:r>
            <a:r>
              <a:rPr lang="en-MY" sz="1400" dirty="0"/>
              <a:t>.</a:t>
            </a:r>
          </a:p>
          <a:p>
            <a:pPr marL="82296" indent="0">
              <a:buNone/>
            </a:pPr>
            <a:endParaRPr lang="en-MY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MY" sz="1400" dirty="0" err="1"/>
              <a:t>Semasa</a:t>
            </a:r>
            <a:r>
              <a:rPr lang="en-MY" sz="1400" dirty="0"/>
              <a:t> </a:t>
            </a:r>
            <a:r>
              <a:rPr lang="en-MY" sz="1400" dirty="0" err="1"/>
              <a:t>karya</a:t>
            </a:r>
            <a:r>
              <a:rPr lang="en-MY" sz="1400" dirty="0"/>
              <a:t> </a:t>
            </a:r>
            <a:r>
              <a:rPr lang="en-MY" sz="1400" dirty="0" err="1"/>
              <a:t>sedang</a:t>
            </a:r>
            <a:r>
              <a:rPr lang="en-MY" sz="1400" dirty="0"/>
              <a:t> </a:t>
            </a:r>
            <a:r>
              <a:rPr lang="en-MY" sz="1400" dirty="0" err="1"/>
              <a:t>dihasilkan</a:t>
            </a:r>
            <a:r>
              <a:rPr lang="en-MY" sz="1400" dirty="0"/>
              <a:t>, </a:t>
            </a:r>
            <a:r>
              <a:rPr lang="en-MY" sz="1400" dirty="0" err="1"/>
              <a:t>fotografi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video </a:t>
            </a:r>
            <a:r>
              <a:rPr lang="en-MY" sz="1400" dirty="0" err="1"/>
              <a:t>akan</a:t>
            </a:r>
            <a:r>
              <a:rPr lang="en-MY" sz="1400" dirty="0"/>
              <a:t> </a:t>
            </a:r>
            <a:r>
              <a:rPr lang="en-MY" sz="1400" dirty="0" err="1"/>
              <a:t>direkod</a:t>
            </a:r>
            <a:r>
              <a:rPr lang="en-MY" sz="1400" dirty="0"/>
              <a:t> </a:t>
            </a:r>
            <a:r>
              <a:rPr lang="en-MY" sz="1400" dirty="0" err="1"/>
              <a:t>sebagai</a:t>
            </a:r>
            <a:r>
              <a:rPr lang="en-MY" sz="1400" dirty="0"/>
              <a:t> proses </a:t>
            </a:r>
            <a:r>
              <a:rPr lang="en-MY" sz="1400" dirty="0" err="1"/>
              <a:t>dokumentasi</a:t>
            </a:r>
            <a:r>
              <a:rPr lang="en-MY" sz="1400" dirty="0"/>
              <a:t>.</a:t>
            </a:r>
          </a:p>
          <a:p>
            <a:pPr marL="82296" indent="0">
              <a:buNone/>
            </a:pPr>
            <a:endParaRPr lang="en-MY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MY" sz="1400" dirty="0" err="1"/>
              <a:t>Selepas</a:t>
            </a:r>
            <a:r>
              <a:rPr lang="en-MY" sz="1400" dirty="0"/>
              <a:t> </a:t>
            </a:r>
            <a:r>
              <a:rPr lang="en-MY" sz="1400" dirty="0" err="1"/>
              <a:t>selesai</a:t>
            </a:r>
            <a:r>
              <a:rPr lang="en-MY" sz="1400" dirty="0"/>
              <a:t> </a:t>
            </a:r>
            <a:r>
              <a:rPr lang="en-MY" sz="1400" dirty="0" err="1"/>
              <a:t>penghasilan</a:t>
            </a:r>
            <a:r>
              <a:rPr lang="en-MY" sz="1400" dirty="0"/>
              <a:t> </a:t>
            </a:r>
            <a:r>
              <a:rPr lang="en-MY" sz="1400" dirty="0" err="1"/>
              <a:t>karya</a:t>
            </a:r>
            <a:r>
              <a:rPr lang="en-MY" sz="1400" dirty="0"/>
              <a:t>; </a:t>
            </a:r>
            <a:r>
              <a:rPr lang="en-MY" sz="1400" dirty="0" err="1"/>
              <a:t>Mencari</a:t>
            </a:r>
            <a:r>
              <a:rPr lang="en-MY" sz="1400" dirty="0"/>
              <a:t> </a:t>
            </a:r>
            <a:r>
              <a:rPr lang="en-MY" sz="1400" dirty="0" err="1"/>
              <a:t>Cahaya</a:t>
            </a:r>
            <a:r>
              <a:rPr lang="en-MY" sz="1400" dirty="0"/>
              <a:t>, </a:t>
            </a:r>
            <a:r>
              <a:rPr lang="en-MY" sz="1400" dirty="0" err="1"/>
              <a:t>segala</a:t>
            </a:r>
            <a:r>
              <a:rPr lang="en-MY" sz="1400" dirty="0"/>
              <a:t> </a:t>
            </a:r>
            <a:r>
              <a:rPr lang="en-MY" sz="1400" dirty="0" err="1"/>
              <a:t>alatan</a:t>
            </a:r>
            <a:r>
              <a:rPr lang="en-MY" sz="1400" dirty="0"/>
              <a:t> </a:t>
            </a:r>
            <a:r>
              <a:rPr lang="en-MY" sz="1400" dirty="0" err="1"/>
              <a:t>teknikal</a:t>
            </a:r>
            <a:r>
              <a:rPr lang="en-MY" sz="1400" dirty="0"/>
              <a:t>, </a:t>
            </a:r>
            <a:r>
              <a:rPr lang="en-MY" sz="1400" dirty="0" err="1"/>
              <a:t>barangan</a:t>
            </a:r>
            <a:r>
              <a:rPr lang="en-MY" sz="1400" dirty="0"/>
              <a:t>, </a:t>
            </a:r>
            <a:r>
              <a:rPr lang="en-MY" sz="1400" dirty="0" err="1"/>
              <a:t>efek</a:t>
            </a:r>
            <a:r>
              <a:rPr lang="en-MY" sz="1400" dirty="0"/>
              <a:t>, </a:t>
            </a:r>
            <a:r>
              <a:rPr lang="en-MY" sz="1400" dirty="0" err="1"/>
              <a:t>dan</a:t>
            </a:r>
            <a:r>
              <a:rPr lang="en-MY" sz="1400" dirty="0"/>
              <a:t> material </a:t>
            </a:r>
            <a:r>
              <a:rPr lang="en-MY" sz="1400" dirty="0" err="1"/>
              <a:t>karya</a:t>
            </a:r>
            <a:r>
              <a:rPr lang="en-MY" sz="1400" dirty="0"/>
              <a:t> </a:t>
            </a:r>
            <a:r>
              <a:rPr lang="en-MY" sz="1400" dirty="0" err="1"/>
              <a:t>akan</a:t>
            </a:r>
            <a:r>
              <a:rPr lang="en-MY" sz="1400" dirty="0"/>
              <a:t> </a:t>
            </a:r>
            <a:r>
              <a:rPr lang="en-MY" sz="1400" dirty="0" err="1"/>
              <a:t>ditinggalkan</a:t>
            </a:r>
            <a:r>
              <a:rPr lang="en-MY" sz="1400" dirty="0"/>
              <a:t> </a:t>
            </a:r>
            <a:r>
              <a:rPr lang="en-MY" sz="1400" dirty="0" err="1"/>
              <a:t>sebagai</a:t>
            </a:r>
            <a:r>
              <a:rPr lang="en-MY" sz="1400" dirty="0"/>
              <a:t> </a:t>
            </a:r>
            <a:r>
              <a:rPr lang="en-MY" sz="1400" dirty="0" err="1"/>
              <a:t>instalasi</a:t>
            </a:r>
            <a:r>
              <a:rPr lang="en-MY" sz="1400" dirty="0"/>
              <a:t> </a:t>
            </a:r>
            <a:r>
              <a:rPr lang="en-MY" sz="1400" dirty="0" err="1"/>
              <a:t>kepada</a:t>
            </a:r>
            <a:r>
              <a:rPr lang="en-MY" sz="1400" dirty="0"/>
              <a:t> </a:t>
            </a:r>
            <a:r>
              <a:rPr lang="en-MY" sz="1400" dirty="0" err="1"/>
              <a:t>karya</a:t>
            </a:r>
            <a:r>
              <a:rPr lang="en-MY" sz="1400" dirty="0"/>
              <a:t> </a:t>
            </a:r>
            <a:r>
              <a:rPr lang="en-MY" sz="1400" dirty="0" err="1"/>
              <a:t>tersebut</a:t>
            </a:r>
            <a:r>
              <a:rPr lang="en-MY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276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2" y="-114354"/>
            <a:ext cx="9997440" cy="1143000"/>
          </a:xfrm>
        </p:spPr>
        <p:txBody>
          <a:bodyPr/>
          <a:lstStyle/>
          <a:p>
            <a:r>
              <a:rPr lang="en-MY" dirty="0" err="1"/>
              <a:t>Senarai</a:t>
            </a:r>
            <a:r>
              <a:rPr lang="en-MY" dirty="0"/>
              <a:t> </a:t>
            </a:r>
            <a:r>
              <a:rPr lang="en-MY" dirty="0" err="1"/>
              <a:t>bahan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kelengkapan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2" y="723900"/>
            <a:ext cx="9997440" cy="4800600"/>
          </a:xfrm>
        </p:spPr>
        <p:txBody>
          <a:bodyPr>
            <a:normAutofit/>
          </a:bodyPr>
          <a:lstStyle/>
          <a:p>
            <a:r>
              <a:rPr lang="en-MY" sz="1400" dirty="0" err="1"/>
              <a:t>Kelengkapan</a:t>
            </a:r>
            <a:r>
              <a:rPr lang="en-MY" sz="1400" dirty="0"/>
              <a:t> yang </a:t>
            </a:r>
            <a:r>
              <a:rPr lang="en-MY" sz="1400" dirty="0" err="1"/>
              <a:t>diperlukan</a:t>
            </a:r>
            <a:r>
              <a:rPr lang="en-MY" sz="1400" dirty="0"/>
              <a:t> </a:t>
            </a:r>
            <a:r>
              <a:rPr lang="en-MY" sz="1400" dirty="0" err="1"/>
              <a:t>untuk</a:t>
            </a:r>
            <a:r>
              <a:rPr lang="en-MY" sz="1400" dirty="0"/>
              <a:t> </a:t>
            </a:r>
            <a:r>
              <a:rPr lang="en-MY" sz="1400" dirty="0" err="1"/>
              <a:t>seni</a:t>
            </a:r>
            <a:r>
              <a:rPr lang="en-MY" sz="1400" dirty="0"/>
              <a:t> </a:t>
            </a:r>
            <a:r>
              <a:rPr lang="en-MY" sz="1400" dirty="0" err="1"/>
              <a:t>laku</a:t>
            </a:r>
            <a:r>
              <a:rPr lang="en-MY" sz="1400" dirty="0"/>
              <a:t> </a:t>
            </a:r>
            <a:r>
              <a:rPr lang="en-MY" sz="1400" dirty="0" err="1"/>
              <a:t>Mencari</a:t>
            </a:r>
            <a:r>
              <a:rPr lang="en-MY" sz="1400" dirty="0"/>
              <a:t> </a:t>
            </a:r>
            <a:r>
              <a:rPr lang="en-MY" sz="1400" dirty="0" err="1"/>
              <a:t>Cahaya</a:t>
            </a:r>
            <a:r>
              <a:rPr lang="en-MY" sz="1400" dirty="0"/>
              <a:t> </a:t>
            </a:r>
            <a:r>
              <a:rPr lang="en-MY" sz="1400" dirty="0" err="1"/>
              <a:t>adalah</a:t>
            </a:r>
            <a:r>
              <a:rPr lang="en-MY" sz="1400" dirty="0"/>
              <a:t>:</a:t>
            </a:r>
          </a:p>
          <a:p>
            <a:pPr marL="82296" indent="0">
              <a:buNone/>
            </a:pPr>
            <a:endParaRPr lang="en-MY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1808687" y="1119648"/>
          <a:ext cx="9574305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863">
                  <a:extLst>
                    <a:ext uri="{9D8B030D-6E8A-4147-A177-3AD203B41FA5}">
                      <a16:colId xmlns:a16="http://schemas.microsoft.com/office/drawing/2014/main" val="3180116153"/>
                    </a:ext>
                  </a:extLst>
                </a:gridCol>
                <a:gridCol w="5358850">
                  <a:extLst>
                    <a:ext uri="{9D8B030D-6E8A-4147-A177-3AD203B41FA5}">
                      <a16:colId xmlns:a16="http://schemas.microsoft.com/office/drawing/2014/main" val="1572320224"/>
                    </a:ext>
                  </a:extLst>
                </a:gridCol>
                <a:gridCol w="3516592">
                  <a:extLst>
                    <a:ext uri="{9D8B030D-6E8A-4147-A177-3AD203B41FA5}">
                      <a16:colId xmlns:a16="http://schemas.microsoft.com/office/drawing/2014/main" val="3246630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err="1"/>
                        <a:t>Bil</a:t>
                      </a:r>
                      <a:r>
                        <a:rPr lang="en-MY" sz="14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err="1"/>
                        <a:t>Bahan</a:t>
                      </a:r>
                      <a:r>
                        <a:rPr lang="en-MY" sz="1400" dirty="0"/>
                        <a:t> / </a:t>
                      </a:r>
                      <a:r>
                        <a:rPr lang="en-MY" sz="1400" dirty="0" err="1"/>
                        <a:t>Kelengkapan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err="1"/>
                        <a:t>Ukuran</a:t>
                      </a:r>
                      <a:r>
                        <a:rPr lang="en-MY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070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 err="1"/>
                        <a:t>Ruang</a:t>
                      </a:r>
                      <a:r>
                        <a:rPr lang="en-MY" sz="1400" dirty="0"/>
                        <a:t> </a:t>
                      </a:r>
                      <a:r>
                        <a:rPr lang="en-MY" sz="1400" dirty="0" err="1"/>
                        <a:t>Aktiviti</a:t>
                      </a:r>
                      <a:r>
                        <a:rPr lang="en-MY" sz="1400" dirty="0"/>
                        <a:t>, </a:t>
                      </a:r>
                      <a:r>
                        <a:rPr lang="en-MY" sz="1400" dirty="0" err="1"/>
                        <a:t>Sekola</a:t>
                      </a:r>
                      <a:r>
                        <a:rPr lang="en-MY" sz="1400" dirty="0"/>
                        <a:t> </a:t>
                      </a:r>
                      <a:r>
                        <a:rPr lang="en-MY" sz="1400" dirty="0" err="1"/>
                        <a:t>Baroka</a:t>
                      </a:r>
                      <a:r>
                        <a:rPr lang="en-MY" sz="1400" dirty="0"/>
                        <a:t>, Johor Bahru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20 x 30 square feet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7036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 err="1"/>
                        <a:t>Mentol</a:t>
                      </a:r>
                      <a:r>
                        <a:rPr lang="en-MY" sz="1400" dirty="0"/>
                        <a:t>, 5 watt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/>
                        <a:t>5 pcs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478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 err="1"/>
                        <a:t>Wayar</a:t>
                      </a:r>
                      <a:r>
                        <a:rPr lang="en-MY" sz="1400" dirty="0"/>
                        <a:t> </a:t>
                      </a:r>
                      <a:r>
                        <a:rPr lang="en-MY" sz="1400" dirty="0" err="1"/>
                        <a:t>elektrik</a:t>
                      </a:r>
                      <a:r>
                        <a:rPr lang="en-MY" sz="1400" dirty="0"/>
                        <a:t>, 2 phase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/>
                        <a:t>74 feet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502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 err="1"/>
                        <a:t>Soket</a:t>
                      </a:r>
                      <a:r>
                        <a:rPr lang="en-MY" sz="1400" dirty="0"/>
                        <a:t> </a:t>
                      </a:r>
                      <a:r>
                        <a:rPr lang="en-MY" sz="1400" dirty="0" err="1"/>
                        <a:t>mentol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/>
                        <a:t>5</a:t>
                      </a:r>
                      <a:r>
                        <a:rPr lang="en-MY" sz="1400" baseline="0"/>
                        <a:t> pcs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173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/>
                        <a:t>Plug </a:t>
                      </a:r>
                      <a:r>
                        <a:rPr lang="en-MY" sz="1400" dirty="0" err="1"/>
                        <a:t>beserta</a:t>
                      </a:r>
                      <a:r>
                        <a:rPr lang="en-MY" sz="1400" dirty="0"/>
                        <a:t> fuse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/>
                        <a:t>1 set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792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 err="1"/>
                        <a:t>Kain</a:t>
                      </a:r>
                      <a:r>
                        <a:rPr lang="en-MY" sz="1400" dirty="0"/>
                        <a:t> </a:t>
                      </a:r>
                      <a:r>
                        <a:rPr lang="en-MY" sz="1400" dirty="0" err="1"/>
                        <a:t>hitam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dirty="0"/>
                        <a:t>30 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9607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 err="1"/>
                        <a:t>Tali</a:t>
                      </a:r>
                      <a:r>
                        <a:rPr lang="en-MY" sz="1400" dirty="0"/>
                        <a:t> hemp (</a:t>
                      </a:r>
                      <a:r>
                        <a:rPr lang="en-MY" sz="1400" dirty="0" err="1"/>
                        <a:t>coklat</a:t>
                      </a:r>
                      <a:r>
                        <a:rPr lang="en-MY" sz="1400" dirty="0"/>
                        <a:t>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dirty="0"/>
                        <a:t>150 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6890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Dawai</a:t>
                      </a:r>
                      <a:r>
                        <a:rPr lang="en-US" sz="1400" dirty="0"/>
                        <a:t> stainless steel 1.5mm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  <a:r>
                        <a:rPr lang="en-MY" sz="1400" dirty="0"/>
                        <a:t>0 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5672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 err="1"/>
                        <a:t>Sambungan</a:t>
                      </a:r>
                      <a:r>
                        <a:rPr lang="en-MY" sz="1400" dirty="0"/>
                        <a:t> electric</a:t>
                      </a:r>
                      <a:r>
                        <a:rPr lang="en-MY" sz="1400" baseline="0" dirty="0"/>
                        <a:t> </a:t>
                      </a:r>
                      <a:r>
                        <a:rPr lang="en-MY" sz="1400" dirty="0"/>
                        <a:t>12-24 Volt (</a:t>
                      </a:r>
                      <a:r>
                        <a:rPr lang="en-MY" sz="1400" baseline="0" dirty="0"/>
                        <a:t>power supply)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dirty="0"/>
                        <a:t>1 pcs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8607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D shackle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 pcs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0190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Wire clip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16 pcs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914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Penyangkuk</a:t>
                      </a:r>
                      <a:r>
                        <a:rPr lang="en-US" sz="1400" dirty="0"/>
                        <a:t> (hook)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16 pcs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909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Dawai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Bonzai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20 feet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667364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975564" y="6311408"/>
            <a:ext cx="7874597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Jadual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1: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Senarai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bahan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dan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kelengkapan</a:t>
            </a:r>
            <a:endParaRPr kumimoji="0" lang="en-MY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5459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38137-D459-491D-9BED-4BB432024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Installasi</a:t>
            </a:r>
            <a:r>
              <a:rPr lang="en-US" dirty="0"/>
              <a:t> </a:t>
            </a:r>
            <a:r>
              <a:rPr lang="en-US" dirty="0" err="1"/>
              <a:t>tambahan</a:t>
            </a:r>
            <a:endParaRPr lang="en-MY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AB63DD-90F9-477E-9BF7-4C4259B307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611296"/>
              </p:ext>
            </p:extLst>
          </p:nvPr>
        </p:nvGraphicFramePr>
        <p:xfrm>
          <a:off x="1914144" y="1178859"/>
          <a:ext cx="9574305" cy="4939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863">
                  <a:extLst>
                    <a:ext uri="{9D8B030D-6E8A-4147-A177-3AD203B41FA5}">
                      <a16:colId xmlns:a16="http://schemas.microsoft.com/office/drawing/2014/main" val="3180116153"/>
                    </a:ext>
                  </a:extLst>
                </a:gridCol>
                <a:gridCol w="5358850">
                  <a:extLst>
                    <a:ext uri="{9D8B030D-6E8A-4147-A177-3AD203B41FA5}">
                      <a16:colId xmlns:a16="http://schemas.microsoft.com/office/drawing/2014/main" val="1572320224"/>
                    </a:ext>
                  </a:extLst>
                </a:gridCol>
                <a:gridCol w="3516592">
                  <a:extLst>
                    <a:ext uri="{9D8B030D-6E8A-4147-A177-3AD203B41FA5}">
                      <a16:colId xmlns:a16="http://schemas.microsoft.com/office/drawing/2014/main" val="3246630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err="1"/>
                        <a:t>Bil</a:t>
                      </a:r>
                      <a:r>
                        <a:rPr lang="en-MY" sz="14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err="1"/>
                        <a:t>Bahan</a:t>
                      </a:r>
                      <a:r>
                        <a:rPr lang="en-MY" sz="1400" dirty="0"/>
                        <a:t> / </a:t>
                      </a:r>
                      <a:r>
                        <a:rPr lang="en-MY" sz="1400" dirty="0" err="1"/>
                        <a:t>Kelengkapan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Nota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070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 err="1"/>
                        <a:t>Bau-bauan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Bunga </a:t>
                      </a:r>
                      <a:r>
                        <a:rPr lang="en-US" sz="1400" dirty="0" err="1"/>
                        <a:t>Kenanga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bunga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jasmin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gaharu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7036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Lampu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pelita</a:t>
                      </a:r>
                      <a:r>
                        <a:rPr lang="en-US" sz="1400" dirty="0"/>
                        <a:t> 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dirty="0"/>
                        <a:t>1 pcs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478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Lilin</a:t>
                      </a:r>
                      <a:r>
                        <a:rPr lang="en-US" sz="1400" dirty="0"/>
                        <a:t> 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 pcs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5024153"/>
                  </a:ext>
                </a:extLst>
              </a:tr>
              <a:tr h="355379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Lampu</a:t>
                      </a:r>
                      <a:r>
                        <a:rPr lang="en-US" sz="1400" dirty="0"/>
                        <a:t> LED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aseline="0" dirty="0"/>
                        <a:t>2 pcs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173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</a:t>
                      </a:r>
                      <a:r>
                        <a:rPr lang="en-MY" sz="1400" dirty="0" err="1"/>
                        <a:t>kuarium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/>
                        <a:t>1 set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792137"/>
                  </a:ext>
                </a:extLst>
              </a:tr>
              <a:tr h="35803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/>
                        <a:t>Kain </a:t>
                      </a:r>
                      <a:r>
                        <a:rPr lang="en-MY" sz="1400" dirty="0" err="1"/>
                        <a:t>pelikat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dirty="0"/>
                        <a:t>1 pcs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9607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/>
                        <a:t>Kain batik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dirty="0"/>
                        <a:t>1pcs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6890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8.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 err="1"/>
                        <a:t>Mangkuk</a:t>
                      </a:r>
                      <a:r>
                        <a:rPr lang="en-MY" sz="1400" dirty="0"/>
                        <a:t> </a:t>
                      </a:r>
                      <a:r>
                        <a:rPr lang="en-MY" sz="1400" dirty="0" err="1"/>
                        <a:t>putih</a:t>
                      </a:r>
                      <a:r>
                        <a:rPr lang="en-MY" sz="1400" dirty="0"/>
                        <a:t> </a:t>
                      </a:r>
                      <a:r>
                        <a:rPr lang="en-MY" sz="1400" dirty="0" err="1"/>
                        <a:t>berisi</a:t>
                      </a:r>
                      <a:r>
                        <a:rPr lang="en-MY" sz="1400" dirty="0"/>
                        <a:t> air dan </a:t>
                      </a:r>
                      <a:r>
                        <a:rPr lang="en-MY" sz="1400" dirty="0" err="1"/>
                        <a:t>bunga</a:t>
                      </a:r>
                      <a:r>
                        <a:rPr lang="en-MY" sz="1400" dirty="0"/>
                        <a:t> </a:t>
                      </a:r>
                      <a:r>
                        <a:rPr lang="en-MY" sz="1400" dirty="0" err="1"/>
                        <a:t>diatasnya</a:t>
                      </a:r>
                      <a:r>
                        <a:rPr lang="en-MY" sz="1400" dirty="0"/>
                        <a:t> </a:t>
                      </a:r>
                      <a:r>
                        <a:rPr lang="en-MY" sz="1400" dirty="0" err="1"/>
                        <a:t>lilin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/>
                        <a:t>20 pcs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5672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Bunyi</a:t>
                      </a:r>
                      <a:r>
                        <a:rPr lang="en-US" sz="1400" dirty="0"/>
                        <a:t> air </a:t>
                      </a:r>
                      <a:r>
                        <a:rPr lang="en-US" sz="1400" dirty="0" err="1"/>
                        <a:t>sebelum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persembahan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30 </a:t>
                      </a:r>
                      <a:r>
                        <a:rPr lang="en-US" sz="1400" dirty="0" err="1"/>
                        <a:t>minit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8607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/>
                        <a:t>10.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dirty="0" err="1"/>
                        <a:t>Tangga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dirty="0"/>
                        <a:t>1 pcs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4521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Hidangan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bunga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Melur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15 pax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228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Bunga </a:t>
                      </a:r>
                      <a:r>
                        <a:rPr lang="en-US" sz="1400" dirty="0" err="1"/>
                        <a:t>rampai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15 pax</a:t>
                      </a:r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0528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31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Proses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teknikal</a:t>
            </a:r>
            <a:r>
              <a:rPr lang="en-MY" dirty="0"/>
              <a:t> </a:t>
            </a:r>
            <a:r>
              <a:rPr lang="en-MY" dirty="0" err="1"/>
              <a:t>karya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1400" b="1" dirty="0" err="1"/>
              <a:t>Lokasi</a:t>
            </a:r>
            <a:r>
              <a:rPr lang="en-MY" sz="1400" b="1" dirty="0"/>
              <a:t> </a:t>
            </a:r>
            <a:r>
              <a:rPr lang="en-MY" sz="1400" b="1" dirty="0" err="1"/>
              <a:t>penghasilan</a:t>
            </a:r>
            <a:r>
              <a:rPr lang="en-MY" sz="1400" b="1" dirty="0"/>
              <a:t> </a:t>
            </a:r>
            <a:r>
              <a:rPr lang="en-MY" sz="1400" b="1" dirty="0" err="1"/>
              <a:t>karya</a:t>
            </a:r>
            <a:r>
              <a:rPr lang="en-MY" sz="1400" b="1" dirty="0"/>
              <a:t>:</a:t>
            </a:r>
          </a:p>
          <a:p>
            <a:r>
              <a:rPr lang="en-MY" sz="1400" dirty="0" err="1"/>
              <a:t>Ruang</a:t>
            </a:r>
            <a:r>
              <a:rPr lang="en-MY" sz="1400" dirty="0"/>
              <a:t> </a:t>
            </a:r>
            <a:r>
              <a:rPr lang="en-MY" sz="1400" dirty="0" err="1"/>
              <a:t>untuk</a:t>
            </a:r>
            <a:r>
              <a:rPr lang="en-MY" sz="1400" dirty="0"/>
              <a:t> </a:t>
            </a:r>
            <a:r>
              <a:rPr lang="en-MY" sz="1400" dirty="0" err="1"/>
              <a:t>penghasilan</a:t>
            </a:r>
            <a:r>
              <a:rPr lang="en-MY" sz="1400" dirty="0"/>
              <a:t> </a:t>
            </a:r>
            <a:r>
              <a:rPr lang="en-MY" sz="1400" dirty="0" err="1"/>
              <a:t>karya</a:t>
            </a:r>
            <a:r>
              <a:rPr lang="en-MY" sz="1400" dirty="0"/>
              <a:t> </a:t>
            </a:r>
            <a:r>
              <a:rPr lang="en-MY" sz="1400" dirty="0" err="1"/>
              <a:t>adalah</a:t>
            </a:r>
            <a:r>
              <a:rPr lang="en-MY" sz="1400" dirty="0"/>
              <a:t> di </a:t>
            </a:r>
            <a:r>
              <a:rPr lang="en-MY" sz="1400" dirty="0" err="1"/>
              <a:t>Ruang</a:t>
            </a:r>
            <a:r>
              <a:rPr lang="en-MY" sz="1400" dirty="0"/>
              <a:t> </a:t>
            </a:r>
            <a:r>
              <a:rPr lang="en-MY" sz="1400" dirty="0" err="1"/>
              <a:t>Aktiviti</a:t>
            </a:r>
            <a:r>
              <a:rPr lang="en-MY" sz="1400" dirty="0"/>
              <a:t> , </a:t>
            </a:r>
            <a:r>
              <a:rPr lang="en-MY" sz="1400" dirty="0" err="1"/>
              <a:t>Sekola</a:t>
            </a:r>
            <a:r>
              <a:rPr lang="en-MY" sz="1400" dirty="0"/>
              <a:t> </a:t>
            </a:r>
            <a:r>
              <a:rPr lang="en-MY" sz="1400" dirty="0" err="1"/>
              <a:t>Baroka</a:t>
            </a:r>
            <a:r>
              <a:rPr lang="en-MY" sz="1400" dirty="0"/>
              <a:t>, Johor Bahru, </a:t>
            </a:r>
            <a:r>
              <a:rPr lang="en-MY" sz="1400" dirty="0" err="1"/>
              <a:t>berukuran</a:t>
            </a:r>
            <a:r>
              <a:rPr lang="en-MY" sz="1400" dirty="0"/>
              <a:t> 20 x 30 square feet yang </a:t>
            </a:r>
            <a:r>
              <a:rPr lang="en-MY" sz="1400" dirty="0" err="1"/>
              <a:t>beralamat</a:t>
            </a:r>
            <a:r>
              <a:rPr lang="en-MY" sz="1400" dirty="0"/>
              <a:t> di No.15, ATAS, </a:t>
            </a:r>
            <a:r>
              <a:rPr lang="en-MY" sz="1400" dirty="0" err="1"/>
              <a:t>Jalan</a:t>
            </a:r>
            <a:r>
              <a:rPr lang="en-MY" sz="1400" dirty="0"/>
              <a:t> </a:t>
            </a:r>
            <a:r>
              <a:rPr lang="en-MY" sz="1400" dirty="0" err="1"/>
              <a:t>Dhoby</a:t>
            </a:r>
            <a:r>
              <a:rPr lang="en-MY" sz="1400" dirty="0"/>
              <a:t>, 80000, Johor Bahru, Johor</a:t>
            </a:r>
          </a:p>
          <a:p>
            <a:pPr marL="82296" indent="0">
              <a:buNone/>
            </a:pPr>
            <a:endParaRPr lang="en-MY" sz="1400" dirty="0"/>
          </a:p>
          <a:p>
            <a:r>
              <a:rPr lang="en-MY" sz="1400" dirty="0" err="1"/>
              <a:t>Ruang</a:t>
            </a:r>
            <a:r>
              <a:rPr lang="en-MY" sz="1400" dirty="0"/>
              <a:t> </a:t>
            </a:r>
            <a:r>
              <a:rPr lang="en-MY" sz="1400" dirty="0" err="1"/>
              <a:t>ini</a:t>
            </a:r>
            <a:r>
              <a:rPr lang="en-MY" sz="1400" dirty="0"/>
              <a:t> </a:t>
            </a:r>
            <a:r>
              <a:rPr lang="en-MY" sz="1400" dirty="0" err="1"/>
              <a:t>dipilih</a:t>
            </a:r>
            <a:r>
              <a:rPr lang="en-MY" sz="1400" dirty="0"/>
              <a:t> kerana </a:t>
            </a:r>
            <a:r>
              <a:rPr lang="en-MY" sz="1400" dirty="0" err="1"/>
              <a:t>Sekola</a:t>
            </a:r>
            <a:r>
              <a:rPr lang="en-MY" sz="1400" dirty="0"/>
              <a:t> </a:t>
            </a:r>
            <a:r>
              <a:rPr lang="en-MY" sz="1400" dirty="0" err="1"/>
              <a:t>Baroka</a:t>
            </a:r>
            <a:r>
              <a:rPr lang="en-MY" sz="1400" dirty="0"/>
              <a:t>, Johor Bahru </a:t>
            </a:r>
            <a:r>
              <a:rPr lang="en-MY" sz="1400" dirty="0" err="1"/>
              <a:t>merupakan</a:t>
            </a:r>
            <a:r>
              <a:rPr lang="en-MY" sz="1400" dirty="0"/>
              <a:t> </a:t>
            </a:r>
            <a:r>
              <a:rPr lang="en-MY" sz="1400" dirty="0" err="1"/>
              <a:t>tempat</a:t>
            </a:r>
            <a:r>
              <a:rPr lang="en-MY" sz="1400" dirty="0"/>
              <a:t> </a:t>
            </a:r>
            <a:r>
              <a:rPr lang="en-MY" sz="1400" dirty="0" err="1"/>
              <a:t>untuk</a:t>
            </a:r>
            <a:r>
              <a:rPr lang="en-MY" sz="1400" dirty="0"/>
              <a:t> </a:t>
            </a:r>
            <a:r>
              <a:rPr lang="en-MY" sz="1400" dirty="0" err="1"/>
              <a:t>bekerja</a:t>
            </a:r>
            <a:r>
              <a:rPr lang="en-MY" sz="1400" dirty="0"/>
              <a:t>, </a:t>
            </a:r>
            <a:r>
              <a:rPr lang="en-MY" sz="1400" dirty="0" err="1"/>
              <a:t>berdiskusi</a:t>
            </a:r>
            <a:r>
              <a:rPr lang="en-MY" sz="1400" dirty="0"/>
              <a:t>, </a:t>
            </a:r>
            <a:r>
              <a:rPr lang="en-MY" sz="1400" dirty="0" err="1"/>
              <a:t>melakukan</a:t>
            </a:r>
            <a:r>
              <a:rPr lang="en-MY" sz="1400" dirty="0"/>
              <a:t> </a:t>
            </a:r>
            <a:r>
              <a:rPr lang="en-MY" sz="1400" dirty="0" err="1"/>
              <a:t>aktiviti</a:t>
            </a:r>
            <a:r>
              <a:rPr lang="en-MY" sz="1400" dirty="0"/>
              <a:t> </a:t>
            </a:r>
            <a:r>
              <a:rPr lang="en-MY" sz="1400" dirty="0" err="1"/>
              <a:t>kreatif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</a:t>
            </a:r>
            <a:r>
              <a:rPr lang="en-MY" sz="1400" dirty="0" err="1"/>
              <a:t>menjadi</a:t>
            </a:r>
            <a:r>
              <a:rPr lang="en-MY" sz="1400" dirty="0"/>
              <a:t> </a:t>
            </a:r>
            <a:r>
              <a:rPr lang="en-MY" sz="1400" dirty="0" err="1"/>
              <a:t>pusat</a:t>
            </a:r>
            <a:r>
              <a:rPr lang="en-MY" sz="1400" dirty="0"/>
              <a:t> </a:t>
            </a:r>
            <a:r>
              <a:rPr lang="en-MY" sz="1400" dirty="0" err="1"/>
              <a:t>untuk</a:t>
            </a:r>
            <a:r>
              <a:rPr lang="en-MY" sz="1400" dirty="0"/>
              <a:t> </a:t>
            </a:r>
            <a:r>
              <a:rPr lang="en-MY" sz="1400" dirty="0" err="1"/>
              <a:t>anak</a:t>
            </a:r>
            <a:r>
              <a:rPr lang="en-MY" sz="1400" dirty="0"/>
              <a:t> </a:t>
            </a:r>
            <a:r>
              <a:rPr lang="en-MY" sz="1400" dirty="0" err="1"/>
              <a:t>muda</a:t>
            </a:r>
            <a:r>
              <a:rPr lang="en-MY" sz="1400" dirty="0"/>
              <a:t> </a:t>
            </a:r>
            <a:r>
              <a:rPr lang="en-MY" sz="1400" dirty="0" err="1"/>
              <a:t>belajar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</a:t>
            </a:r>
            <a:r>
              <a:rPr lang="en-MY" sz="1400" dirty="0" err="1"/>
              <a:t>menyebarkan</a:t>
            </a:r>
            <a:r>
              <a:rPr lang="en-MY" sz="1400" dirty="0"/>
              <a:t> </a:t>
            </a:r>
            <a:r>
              <a:rPr lang="en-MY" sz="1400" dirty="0" err="1"/>
              <a:t>ilmu</a:t>
            </a:r>
            <a:r>
              <a:rPr lang="en-MY" sz="1400" dirty="0"/>
              <a:t>. </a:t>
            </a:r>
            <a:r>
              <a:rPr lang="en-MY" sz="1400" dirty="0" err="1"/>
              <a:t>Ruang</a:t>
            </a:r>
            <a:r>
              <a:rPr lang="en-MY" sz="1400" dirty="0"/>
              <a:t> </a:t>
            </a:r>
            <a:r>
              <a:rPr lang="en-MY" sz="1400" dirty="0" err="1"/>
              <a:t>ini</a:t>
            </a:r>
            <a:r>
              <a:rPr lang="en-MY" sz="1400" dirty="0"/>
              <a:t> juga </a:t>
            </a:r>
            <a:r>
              <a:rPr lang="en-MY" sz="1400" dirty="0" err="1"/>
              <a:t>sering</a:t>
            </a:r>
            <a:r>
              <a:rPr lang="en-MY" sz="1400" dirty="0"/>
              <a:t> </a:t>
            </a:r>
            <a:r>
              <a:rPr lang="en-MY" sz="1400" dirty="0" err="1"/>
              <a:t>menjadi</a:t>
            </a:r>
            <a:r>
              <a:rPr lang="en-MY" sz="1400" dirty="0"/>
              <a:t> </a:t>
            </a:r>
            <a:r>
              <a:rPr lang="en-MY" sz="1400" dirty="0" err="1"/>
              <a:t>tumpuan</a:t>
            </a:r>
            <a:r>
              <a:rPr lang="en-MY" sz="1400" dirty="0"/>
              <a:t> </a:t>
            </a:r>
            <a:r>
              <a:rPr lang="en-MY" sz="1400" dirty="0" err="1"/>
              <a:t>aktiviti</a:t>
            </a:r>
            <a:r>
              <a:rPr lang="en-MY" sz="1400" dirty="0"/>
              <a:t> </a:t>
            </a:r>
            <a:r>
              <a:rPr lang="en-MY" sz="1400" dirty="0" err="1"/>
              <a:t>seni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</a:t>
            </a:r>
            <a:r>
              <a:rPr lang="en-MY" sz="1400" dirty="0" err="1"/>
              <a:t>kreatif</a:t>
            </a:r>
            <a:r>
              <a:rPr lang="en-MY" sz="1400" dirty="0"/>
              <a:t> yang mana </a:t>
            </a:r>
            <a:r>
              <a:rPr lang="en-MY" sz="1400" dirty="0" err="1"/>
              <a:t>ia</a:t>
            </a:r>
            <a:r>
              <a:rPr lang="en-MY" sz="1400" dirty="0"/>
              <a:t> </a:t>
            </a:r>
            <a:r>
              <a:rPr lang="en-MY" sz="1400" dirty="0" err="1"/>
              <a:t>memberi</a:t>
            </a:r>
            <a:r>
              <a:rPr lang="en-MY" sz="1400" dirty="0"/>
              <a:t> </a:t>
            </a:r>
            <a:r>
              <a:rPr lang="en-MY" sz="1400" dirty="0" err="1"/>
              <a:t>cahaya</a:t>
            </a:r>
            <a:r>
              <a:rPr lang="en-MY" sz="1400" dirty="0"/>
              <a:t> </a:t>
            </a:r>
            <a:r>
              <a:rPr lang="en-MY" sz="1400" dirty="0" err="1"/>
              <a:t>pengetahuan</a:t>
            </a:r>
            <a:r>
              <a:rPr lang="en-MY" sz="1400" dirty="0"/>
              <a:t> </a:t>
            </a:r>
            <a:r>
              <a:rPr lang="en-MY" sz="1400" dirty="0" err="1"/>
              <a:t>kepada</a:t>
            </a:r>
            <a:r>
              <a:rPr lang="en-MY" sz="1400" dirty="0"/>
              <a:t> </a:t>
            </a:r>
            <a:r>
              <a:rPr lang="en-MY" sz="1400" dirty="0" err="1"/>
              <a:t>masyarakat</a:t>
            </a:r>
            <a:r>
              <a:rPr lang="en-MY" sz="1400" dirty="0"/>
              <a:t> </a:t>
            </a:r>
            <a:r>
              <a:rPr lang="en-MY" sz="1400" dirty="0" err="1"/>
              <a:t>lingkungan</a:t>
            </a:r>
            <a:r>
              <a:rPr lang="en-MY" sz="1400" dirty="0"/>
              <a:t> </a:t>
            </a:r>
            <a:r>
              <a:rPr lang="en-MY" sz="1400" dirty="0" err="1"/>
              <a:t>sekitar</a:t>
            </a:r>
            <a:r>
              <a:rPr lang="en-MY" sz="1400" dirty="0"/>
              <a:t>.</a:t>
            </a:r>
          </a:p>
          <a:p>
            <a:endParaRPr lang="en-MY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MY" sz="1400" b="1" dirty="0" err="1"/>
              <a:t>Mentol</a:t>
            </a:r>
            <a:r>
              <a:rPr lang="en-MY" sz="1400" b="1" dirty="0"/>
              <a:t>:</a:t>
            </a:r>
          </a:p>
          <a:p>
            <a:r>
              <a:rPr lang="en-MY" sz="1400" dirty="0" err="1"/>
              <a:t>Mentol</a:t>
            </a:r>
            <a:r>
              <a:rPr lang="en-MY" sz="1400" dirty="0"/>
              <a:t> 5 watt, 5 </a:t>
            </a:r>
            <a:r>
              <a:rPr lang="en-MY" sz="1400" dirty="0" err="1"/>
              <a:t>biji</a:t>
            </a:r>
            <a:r>
              <a:rPr lang="en-MY" sz="1400" dirty="0"/>
              <a:t> </a:t>
            </a:r>
            <a:r>
              <a:rPr lang="en-MY" sz="1400" dirty="0" err="1"/>
              <a:t>digunakan</a:t>
            </a:r>
            <a:r>
              <a:rPr lang="en-MY" sz="1400" dirty="0"/>
              <a:t> </a:t>
            </a:r>
            <a:r>
              <a:rPr lang="en-MY" sz="1400" dirty="0" err="1"/>
              <a:t>bagi</a:t>
            </a:r>
            <a:r>
              <a:rPr lang="en-MY" sz="1400" dirty="0"/>
              <a:t> </a:t>
            </a:r>
            <a:r>
              <a:rPr lang="en-MY" sz="1400" dirty="0" err="1"/>
              <a:t>menghasilkan</a:t>
            </a:r>
            <a:r>
              <a:rPr lang="en-MY" sz="1400" dirty="0"/>
              <a:t> </a:t>
            </a:r>
            <a:r>
              <a:rPr lang="en-MY" sz="1400" dirty="0" err="1"/>
              <a:t>sumber</a:t>
            </a:r>
            <a:r>
              <a:rPr lang="en-MY" sz="1400" dirty="0"/>
              <a:t> </a:t>
            </a:r>
            <a:r>
              <a:rPr lang="en-MY" sz="1400" dirty="0" err="1"/>
              <a:t>cahaya</a:t>
            </a:r>
            <a:r>
              <a:rPr lang="en-MY" sz="1400" dirty="0"/>
              <a:t> </a:t>
            </a:r>
            <a:r>
              <a:rPr lang="en-MY" sz="1400" dirty="0" err="1"/>
              <a:t>kuning</a:t>
            </a:r>
            <a:r>
              <a:rPr lang="en-MY" sz="1400" dirty="0"/>
              <a:t> </a:t>
            </a:r>
            <a:r>
              <a:rPr lang="en-MY" sz="1400" dirty="0" err="1"/>
              <a:t>terang</a:t>
            </a:r>
            <a:r>
              <a:rPr lang="en-MY" sz="1400" dirty="0"/>
              <a:t> </a:t>
            </a:r>
            <a:r>
              <a:rPr lang="en-MY" sz="1400" dirty="0" err="1"/>
              <a:t>sewaktu</a:t>
            </a:r>
            <a:r>
              <a:rPr lang="en-MY" sz="1400" dirty="0"/>
              <a:t> </a:t>
            </a:r>
            <a:r>
              <a:rPr lang="en-MY" sz="1400" dirty="0" err="1"/>
              <a:t>berlangsungnya</a:t>
            </a:r>
            <a:r>
              <a:rPr lang="en-MY" sz="1400" dirty="0"/>
              <a:t> </a:t>
            </a:r>
            <a:r>
              <a:rPr lang="en-MY" sz="1400" dirty="0" err="1"/>
              <a:t>penghasilan</a:t>
            </a:r>
            <a:r>
              <a:rPr lang="en-MY" sz="1400" dirty="0"/>
              <a:t> </a:t>
            </a:r>
            <a:r>
              <a:rPr lang="en-MY" sz="1400" dirty="0" err="1"/>
              <a:t>karya</a:t>
            </a:r>
            <a:r>
              <a:rPr lang="en-MY" sz="1400" dirty="0"/>
              <a:t> </a:t>
            </a:r>
            <a:r>
              <a:rPr lang="en-MY" sz="1400" dirty="0" err="1"/>
              <a:t>seni</a:t>
            </a:r>
            <a:r>
              <a:rPr lang="en-MY" sz="1400" dirty="0"/>
              <a:t> </a:t>
            </a:r>
            <a:r>
              <a:rPr lang="en-MY" sz="1400" dirty="0" err="1"/>
              <a:t>laku</a:t>
            </a:r>
            <a:r>
              <a:rPr lang="en-MY" sz="1400" dirty="0"/>
              <a:t>; </a:t>
            </a:r>
            <a:r>
              <a:rPr lang="en-MY" sz="1400" dirty="0" err="1"/>
              <a:t>Mencari</a:t>
            </a:r>
            <a:r>
              <a:rPr lang="en-MY" sz="1400" dirty="0"/>
              <a:t> </a:t>
            </a:r>
            <a:r>
              <a:rPr lang="en-MY" sz="1400" dirty="0" err="1"/>
              <a:t>Cahaya</a:t>
            </a:r>
            <a:r>
              <a:rPr lang="en-MY" sz="1400" dirty="0"/>
              <a:t>. </a:t>
            </a:r>
          </a:p>
          <a:p>
            <a:pPr marL="82296" indent="0">
              <a:buNone/>
            </a:pPr>
            <a:endParaRPr lang="en-MY" sz="1400" b="1" dirty="0"/>
          </a:p>
          <a:p>
            <a:r>
              <a:rPr lang="en-MY" sz="1400" dirty="0" err="1"/>
              <a:t>Penggunaan</a:t>
            </a:r>
            <a:r>
              <a:rPr lang="en-MY" sz="1400" dirty="0"/>
              <a:t> </a:t>
            </a:r>
            <a:r>
              <a:rPr lang="en-MY" sz="1400" dirty="0" err="1"/>
              <a:t>mentol</a:t>
            </a:r>
            <a:r>
              <a:rPr lang="en-MY" sz="1400" dirty="0"/>
              <a:t> </a:t>
            </a:r>
            <a:r>
              <a:rPr lang="en-MY" sz="1400" dirty="0" err="1"/>
              <a:t>ini</a:t>
            </a:r>
            <a:r>
              <a:rPr lang="en-MY" sz="1400" dirty="0"/>
              <a:t> </a:t>
            </a:r>
            <a:r>
              <a:rPr lang="en-MY" sz="1400" dirty="0" err="1"/>
              <a:t>dipilih</a:t>
            </a:r>
            <a:r>
              <a:rPr lang="en-MY" sz="1400" dirty="0"/>
              <a:t> kerana </a:t>
            </a:r>
            <a:r>
              <a:rPr lang="en-MY" sz="1400" dirty="0" err="1"/>
              <a:t>ianya</a:t>
            </a:r>
            <a:r>
              <a:rPr lang="en-MY" sz="1400" dirty="0"/>
              <a:t> </a:t>
            </a:r>
            <a:r>
              <a:rPr lang="en-MY" sz="1400" dirty="0" err="1"/>
              <a:t>mudah</a:t>
            </a:r>
            <a:r>
              <a:rPr lang="en-MY" sz="1400" dirty="0"/>
              <a:t> </a:t>
            </a:r>
            <a:r>
              <a:rPr lang="en-MY" sz="1400" dirty="0" err="1"/>
              <a:t>untuk</a:t>
            </a:r>
            <a:r>
              <a:rPr lang="en-MY" sz="1400" dirty="0"/>
              <a:t> </a:t>
            </a:r>
            <a:r>
              <a:rPr lang="en-MY" sz="1400" dirty="0" err="1"/>
              <a:t>dipasang</a:t>
            </a:r>
            <a:r>
              <a:rPr lang="en-MY" sz="1400" dirty="0"/>
              <a:t>, </a:t>
            </a:r>
            <a:r>
              <a:rPr lang="en-MY" sz="1400" dirty="0" err="1"/>
              <a:t>digantung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</a:t>
            </a:r>
            <a:r>
              <a:rPr lang="en-MY" sz="1400" dirty="0" err="1"/>
              <a:t>diselenggara</a:t>
            </a:r>
            <a:r>
              <a:rPr lang="en-MY" sz="1400" dirty="0"/>
              <a:t>.</a:t>
            </a:r>
          </a:p>
          <a:p>
            <a:pPr marL="82296" indent="0">
              <a:buNone/>
            </a:pPr>
            <a:endParaRPr lang="en-MY" sz="1400" dirty="0"/>
          </a:p>
          <a:p>
            <a:r>
              <a:rPr lang="en-MY" sz="1400" dirty="0"/>
              <a:t>5 </a:t>
            </a:r>
            <a:r>
              <a:rPr lang="en-MY" sz="1400" dirty="0" err="1"/>
              <a:t>biji</a:t>
            </a:r>
            <a:r>
              <a:rPr lang="en-MY" sz="1400" dirty="0"/>
              <a:t> </a:t>
            </a:r>
            <a:r>
              <a:rPr lang="en-MY" sz="1400" dirty="0" err="1"/>
              <a:t>mentol</a:t>
            </a:r>
            <a:r>
              <a:rPr lang="en-MY" sz="1400" dirty="0"/>
              <a:t> </a:t>
            </a:r>
            <a:r>
              <a:rPr lang="en-MY" sz="1400" dirty="0" err="1"/>
              <a:t>digunakan</a:t>
            </a:r>
            <a:r>
              <a:rPr lang="en-MY" sz="1400" dirty="0"/>
              <a:t> </a:t>
            </a:r>
            <a:r>
              <a:rPr lang="en-MY" sz="1400" dirty="0" err="1"/>
              <a:t>sebagai</a:t>
            </a:r>
            <a:r>
              <a:rPr lang="en-MY" sz="1400" dirty="0"/>
              <a:t> </a:t>
            </a:r>
            <a:r>
              <a:rPr lang="en-MY" sz="1400" dirty="0" err="1"/>
              <a:t>simbol</a:t>
            </a:r>
            <a:r>
              <a:rPr lang="en-MY" sz="1400" dirty="0"/>
              <a:t> 5 </a:t>
            </a:r>
            <a:r>
              <a:rPr lang="en-MY" sz="1400" dirty="0" err="1"/>
              <a:t>Rukun</a:t>
            </a:r>
            <a:r>
              <a:rPr lang="en-MY" sz="1400" dirty="0"/>
              <a:t> Islam yang </a:t>
            </a:r>
            <a:r>
              <a:rPr lang="en-MY" sz="1400" dirty="0" err="1"/>
              <a:t>menjadi</a:t>
            </a:r>
            <a:r>
              <a:rPr lang="en-MY" sz="1400" dirty="0"/>
              <a:t> </a:t>
            </a:r>
            <a:r>
              <a:rPr lang="en-MY" sz="1400" dirty="0" err="1"/>
              <a:t>pegangan</a:t>
            </a:r>
            <a:r>
              <a:rPr lang="en-MY" sz="1400" dirty="0"/>
              <a:t> </a:t>
            </a:r>
            <a:r>
              <a:rPr lang="en-MY" sz="1400" dirty="0" err="1"/>
              <a:t>umat</a:t>
            </a:r>
            <a:r>
              <a:rPr lang="en-MY" sz="1400" dirty="0"/>
              <a:t> Islam.</a:t>
            </a:r>
          </a:p>
          <a:p>
            <a:endParaRPr lang="en-MY" sz="1400" dirty="0"/>
          </a:p>
          <a:p>
            <a:pPr marL="82296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4009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1400" b="1" dirty="0" err="1"/>
              <a:t>Wayar</a:t>
            </a:r>
            <a:r>
              <a:rPr lang="en-MY" sz="1400" b="1" dirty="0"/>
              <a:t> </a:t>
            </a:r>
            <a:r>
              <a:rPr lang="en-MY" sz="1400" b="1" dirty="0" err="1"/>
              <a:t>elektrik</a:t>
            </a:r>
            <a:r>
              <a:rPr lang="en-MY" sz="1400" b="1" dirty="0"/>
              <a:t>:</a:t>
            </a:r>
          </a:p>
          <a:p>
            <a:r>
              <a:rPr lang="en-MY" sz="1400" dirty="0" err="1"/>
              <a:t>Wayar</a:t>
            </a:r>
            <a:r>
              <a:rPr lang="en-MY" sz="1400" dirty="0"/>
              <a:t> </a:t>
            </a:r>
            <a:r>
              <a:rPr lang="en-MY" sz="1400" dirty="0" err="1"/>
              <a:t>elektrik</a:t>
            </a:r>
            <a:r>
              <a:rPr lang="en-MY" sz="1400" dirty="0"/>
              <a:t> 2 phase </a:t>
            </a:r>
            <a:r>
              <a:rPr lang="en-MY" sz="1400" dirty="0" err="1"/>
              <a:t>digunakan</a:t>
            </a:r>
            <a:r>
              <a:rPr lang="en-MY" sz="1400" dirty="0"/>
              <a:t> </a:t>
            </a:r>
            <a:r>
              <a:rPr lang="en-MY" sz="1400" dirty="0" err="1"/>
              <a:t>untuk</a:t>
            </a:r>
            <a:r>
              <a:rPr lang="en-MY" sz="1400" dirty="0"/>
              <a:t> </a:t>
            </a:r>
            <a:r>
              <a:rPr lang="en-MY" sz="1400" dirty="0" err="1"/>
              <a:t>menyambungkan</a:t>
            </a:r>
            <a:r>
              <a:rPr lang="en-MY" sz="1400" dirty="0"/>
              <a:t> </a:t>
            </a:r>
            <a:r>
              <a:rPr lang="en-MY" sz="1400" dirty="0" err="1"/>
              <a:t>soket</a:t>
            </a:r>
            <a:r>
              <a:rPr lang="en-MY" sz="1400" dirty="0"/>
              <a:t> </a:t>
            </a:r>
            <a:r>
              <a:rPr lang="en-MY" sz="1400" dirty="0" err="1"/>
              <a:t>mentol</a:t>
            </a:r>
            <a:r>
              <a:rPr lang="en-MY" sz="1400" dirty="0"/>
              <a:t> </a:t>
            </a:r>
            <a:r>
              <a:rPr lang="en-MY" sz="1400" dirty="0" err="1"/>
              <a:t>dengan</a:t>
            </a:r>
            <a:r>
              <a:rPr lang="en-MY" sz="1400" dirty="0"/>
              <a:t> plug </a:t>
            </a:r>
            <a:r>
              <a:rPr lang="en-MY" sz="1400" dirty="0" err="1"/>
              <a:t>berserta</a:t>
            </a:r>
            <a:r>
              <a:rPr lang="en-MY" sz="1400" dirty="0"/>
              <a:t> fuse </a:t>
            </a:r>
            <a:r>
              <a:rPr lang="en-MY" sz="1400" dirty="0" err="1"/>
              <a:t>elektrik</a:t>
            </a:r>
            <a:r>
              <a:rPr lang="en-MY" sz="1400" dirty="0"/>
              <a:t> </a:t>
            </a:r>
            <a:r>
              <a:rPr lang="en-MY" sz="1400" dirty="0" err="1"/>
              <a:t>supaya</a:t>
            </a:r>
            <a:r>
              <a:rPr lang="en-MY" sz="1400" dirty="0"/>
              <a:t> </a:t>
            </a:r>
            <a:r>
              <a:rPr lang="en-MY" sz="1400" dirty="0" err="1"/>
              <a:t>sumber</a:t>
            </a:r>
            <a:r>
              <a:rPr lang="en-MY" sz="1400" dirty="0"/>
              <a:t> </a:t>
            </a:r>
            <a:r>
              <a:rPr lang="en-MY" sz="1400" dirty="0" err="1"/>
              <a:t>tenaga</a:t>
            </a:r>
            <a:r>
              <a:rPr lang="en-MY" sz="1400" dirty="0"/>
              <a:t> </a:t>
            </a:r>
            <a:r>
              <a:rPr lang="en-MY" sz="1400" dirty="0" err="1"/>
              <a:t>elektrik</a:t>
            </a:r>
            <a:r>
              <a:rPr lang="en-MY" sz="1400" dirty="0"/>
              <a:t> </a:t>
            </a:r>
            <a:r>
              <a:rPr lang="en-MY" sz="1400" dirty="0" err="1"/>
              <a:t>dapat</a:t>
            </a:r>
            <a:r>
              <a:rPr lang="en-MY" sz="1400" dirty="0"/>
              <a:t> </a:t>
            </a:r>
            <a:r>
              <a:rPr lang="en-MY" sz="1400" dirty="0" err="1"/>
              <a:t>dialirkan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</a:t>
            </a:r>
            <a:r>
              <a:rPr lang="en-MY" sz="1400" dirty="0" err="1"/>
              <a:t>dihubungkan</a:t>
            </a:r>
            <a:r>
              <a:rPr lang="en-MY" sz="1400" dirty="0"/>
              <a:t> </a:t>
            </a:r>
            <a:r>
              <a:rPr lang="en-MY" sz="1400" dirty="0" err="1"/>
              <a:t>bagi</a:t>
            </a:r>
            <a:r>
              <a:rPr lang="en-MY" sz="1400" dirty="0"/>
              <a:t> </a:t>
            </a:r>
            <a:r>
              <a:rPr lang="en-MY" sz="1400" dirty="0" err="1"/>
              <a:t>menyalakan</a:t>
            </a:r>
            <a:r>
              <a:rPr lang="en-MY" sz="1400" dirty="0"/>
              <a:t> </a:t>
            </a:r>
            <a:r>
              <a:rPr lang="en-MY" sz="1400" dirty="0" err="1"/>
              <a:t>mentol</a:t>
            </a:r>
            <a:r>
              <a:rPr lang="en-MY" sz="1400" dirty="0"/>
              <a:t>.</a:t>
            </a:r>
          </a:p>
          <a:p>
            <a:pPr marL="82296" indent="0">
              <a:buNone/>
            </a:pPr>
            <a:endParaRPr lang="en-MY" sz="1400" dirty="0"/>
          </a:p>
          <a:p>
            <a:r>
              <a:rPr lang="en-MY" sz="1400" dirty="0" err="1"/>
              <a:t>Wayar</a:t>
            </a:r>
            <a:r>
              <a:rPr lang="en-MY" sz="1400" dirty="0"/>
              <a:t> </a:t>
            </a:r>
            <a:r>
              <a:rPr lang="en-MY" sz="1400" dirty="0" err="1"/>
              <a:t>elektrik</a:t>
            </a:r>
            <a:r>
              <a:rPr lang="en-MY" sz="1400" dirty="0"/>
              <a:t> </a:t>
            </a:r>
            <a:r>
              <a:rPr lang="en-MY" sz="1400" dirty="0" err="1"/>
              <a:t>ini</a:t>
            </a:r>
            <a:r>
              <a:rPr lang="en-MY" sz="1400" dirty="0"/>
              <a:t> </a:t>
            </a:r>
            <a:r>
              <a:rPr lang="en-MY" sz="1400" dirty="0" err="1"/>
              <a:t>akan</a:t>
            </a:r>
            <a:r>
              <a:rPr lang="en-MY" sz="1400" dirty="0"/>
              <a:t> </a:t>
            </a:r>
            <a:r>
              <a:rPr lang="en-MY" sz="1400" dirty="0" err="1"/>
              <a:t>dipasang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</a:t>
            </a:r>
            <a:r>
              <a:rPr lang="en-MY" sz="1400" dirty="0" err="1"/>
              <a:t>dikemaskan</a:t>
            </a:r>
            <a:r>
              <a:rPr lang="en-MY" sz="1400" dirty="0"/>
              <a:t> </a:t>
            </a:r>
            <a:r>
              <a:rPr lang="en-MY" sz="1400" dirty="0" err="1"/>
              <a:t>dengan</a:t>
            </a:r>
            <a:r>
              <a:rPr lang="en-MY" sz="1400" dirty="0"/>
              <a:t> </a:t>
            </a:r>
            <a:r>
              <a:rPr lang="en-MY" sz="1400" dirty="0" err="1"/>
              <a:t>klip</a:t>
            </a:r>
            <a:r>
              <a:rPr lang="en-MY" sz="1400" dirty="0"/>
              <a:t>, </a:t>
            </a:r>
            <a:r>
              <a:rPr lang="en-MY" sz="1400" dirty="0" err="1"/>
              <a:t>bergantungan</a:t>
            </a:r>
            <a:r>
              <a:rPr lang="en-MY" sz="1400" dirty="0"/>
              <a:t> di </a:t>
            </a:r>
            <a:r>
              <a:rPr lang="en-MY" sz="1400" dirty="0" err="1"/>
              <a:t>atas</a:t>
            </a:r>
            <a:r>
              <a:rPr lang="en-MY" sz="1400" dirty="0"/>
              <a:t> siling </a:t>
            </a:r>
            <a:r>
              <a:rPr lang="en-MY" sz="1400" dirty="0" err="1"/>
              <a:t>pada</a:t>
            </a:r>
            <a:r>
              <a:rPr lang="en-MY" sz="1400" dirty="0"/>
              <a:t> </a:t>
            </a:r>
            <a:r>
              <a:rPr lang="en-MY" sz="1400" dirty="0" err="1"/>
              <a:t>jarak</a:t>
            </a:r>
            <a:r>
              <a:rPr lang="en-MY" sz="1400" dirty="0"/>
              <a:t> yang </a:t>
            </a:r>
            <a:r>
              <a:rPr lang="en-MY" sz="1400" dirty="0" err="1"/>
              <a:t>berbeza</a:t>
            </a:r>
            <a:r>
              <a:rPr lang="en-MY" sz="1400" dirty="0"/>
              <a:t>, </a:t>
            </a:r>
            <a:r>
              <a:rPr lang="en-MY" sz="1400" dirty="0" err="1"/>
              <a:t>dan</a:t>
            </a:r>
            <a:r>
              <a:rPr lang="en-MY" sz="1400" dirty="0"/>
              <a:t> </a:t>
            </a:r>
            <a:r>
              <a:rPr lang="en-MY" sz="1400" dirty="0" err="1"/>
              <a:t>boleh</a:t>
            </a:r>
            <a:r>
              <a:rPr lang="en-MY" sz="1400" dirty="0"/>
              <a:t> </a:t>
            </a:r>
            <a:r>
              <a:rPr lang="en-MY" sz="1400" dirty="0" err="1"/>
              <a:t>diertikan</a:t>
            </a:r>
            <a:r>
              <a:rPr lang="en-MY" sz="1400" dirty="0"/>
              <a:t> </a:t>
            </a:r>
            <a:r>
              <a:rPr lang="en-MY" sz="1400" dirty="0" err="1"/>
              <a:t>sebagai</a:t>
            </a:r>
            <a:r>
              <a:rPr lang="en-MY" sz="1400" dirty="0"/>
              <a:t> </a:t>
            </a:r>
            <a:r>
              <a:rPr lang="en-MY" sz="1400" dirty="0" err="1"/>
              <a:t>darjah</a:t>
            </a:r>
            <a:r>
              <a:rPr lang="en-MY" sz="1400" dirty="0"/>
              <a:t> </a:t>
            </a:r>
            <a:r>
              <a:rPr lang="en-MY" sz="1400" dirty="0" err="1"/>
              <a:t>perbezaan</a:t>
            </a:r>
            <a:r>
              <a:rPr lang="en-MY" sz="1400" dirty="0"/>
              <a:t> </a:t>
            </a:r>
            <a:r>
              <a:rPr lang="en-MY" sz="1400" dirty="0" err="1"/>
              <a:t>antara</a:t>
            </a:r>
            <a:r>
              <a:rPr lang="en-MY" sz="1400" dirty="0"/>
              <a:t> </a:t>
            </a:r>
            <a:r>
              <a:rPr lang="en-MY" sz="1400" dirty="0" err="1"/>
              <a:t>rukun</a:t>
            </a:r>
            <a:r>
              <a:rPr lang="en-MY" sz="1400" dirty="0"/>
              <a:t> Islam </a:t>
            </a:r>
            <a:r>
              <a:rPr lang="en-MY" sz="1400" dirty="0" err="1"/>
              <a:t>namun</a:t>
            </a:r>
            <a:r>
              <a:rPr lang="en-MY" sz="1400" dirty="0"/>
              <a:t> </a:t>
            </a:r>
            <a:r>
              <a:rPr lang="en-MY" sz="1400" dirty="0" err="1"/>
              <a:t>menjadi</a:t>
            </a:r>
            <a:r>
              <a:rPr lang="en-MY" sz="1400" dirty="0"/>
              <a:t> </a:t>
            </a:r>
            <a:r>
              <a:rPr lang="en-MY" sz="1400" dirty="0" err="1"/>
              <a:t>sebuah</a:t>
            </a:r>
            <a:r>
              <a:rPr lang="en-MY" sz="1400" dirty="0"/>
              <a:t> </a:t>
            </a:r>
            <a:r>
              <a:rPr lang="en-MY" sz="1400" dirty="0" err="1"/>
              <a:t>rangkuman</a:t>
            </a:r>
            <a:r>
              <a:rPr lang="en-MY" sz="1400" dirty="0"/>
              <a:t> </a:t>
            </a:r>
            <a:r>
              <a:rPr lang="en-MY" sz="1400" dirty="0" err="1"/>
              <a:t>pegangan</a:t>
            </a:r>
            <a:r>
              <a:rPr lang="en-MY" sz="1400" dirty="0"/>
              <a:t> yang </a:t>
            </a:r>
            <a:r>
              <a:rPr lang="en-MY" sz="1400" dirty="0" err="1"/>
              <a:t>cukup</a:t>
            </a:r>
            <a:r>
              <a:rPr lang="en-MY" sz="1400" dirty="0"/>
              <a:t> </a:t>
            </a:r>
            <a:r>
              <a:rPr lang="en-MY" sz="1400" dirty="0" err="1"/>
              <a:t>bermanfaat</a:t>
            </a:r>
            <a:r>
              <a:rPr lang="en-MY" sz="1400" dirty="0"/>
              <a:t> </a:t>
            </a:r>
            <a:r>
              <a:rPr lang="en-MY" sz="1400" dirty="0" err="1"/>
              <a:t>untuk</a:t>
            </a:r>
            <a:r>
              <a:rPr lang="en-MY" sz="1400" dirty="0"/>
              <a:t> </a:t>
            </a:r>
            <a:r>
              <a:rPr lang="en-MY" sz="1400" dirty="0" err="1"/>
              <a:t>umat</a:t>
            </a:r>
            <a:r>
              <a:rPr lang="en-MY" sz="1400" dirty="0"/>
              <a:t> Islam.</a:t>
            </a:r>
          </a:p>
          <a:p>
            <a:pPr marL="82296" indent="0">
              <a:buNone/>
            </a:pPr>
            <a:endParaRPr lang="en-MY" sz="1400" dirty="0"/>
          </a:p>
          <a:p>
            <a:r>
              <a:rPr lang="en-MY" sz="1400" dirty="0" err="1"/>
              <a:t>Wayar</a:t>
            </a:r>
            <a:r>
              <a:rPr lang="en-MY" sz="1400" dirty="0"/>
              <a:t> </a:t>
            </a:r>
            <a:r>
              <a:rPr lang="en-MY" sz="1400" dirty="0" err="1"/>
              <a:t>elektrik</a:t>
            </a:r>
            <a:r>
              <a:rPr lang="en-MY" sz="1400" dirty="0"/>
              <a:t> </a:t>
            </a:r>
            <a:r>
              <a:rPr lang="en-MY" sz="1400" dirty="0" err="1"/>
              <a:t>ini</a:t>
            </a:r>
            <a:r>
              <a:rPr lang="en-MY" sz="1400" dirty="0"/>
              <a:t> </a:t>
            </a:r>
            <a:r>
              <a:rPr lang="en-MY" sz="1400" dirty="0" err="1"/>
              <a:t>sebagai</a:t>
            </a:r>
            <a:r>
              <a:rPr lang="en-MY" sz="1400" dirty="0"/>
              <a:t> </a:t>
            </a:r>
            <a:r>
              <a:rPr lang="en-MY" sz="1400" dirty="0" err="1"/>
              <a:t>simbol</a:t>
            </a:r>
            <a:r>
              <a:rPr lang="en-MY" sz="1400" dirty="0"/>
              <a:t> </a:t>
            </a:r>
            <a:r>
              <a:rPr lang="en-MY" sz="1400" dirty="0" err="1"/>
              <a:t>perkaitan</a:t>
            </a:r>
            <a:r>
              <a:rPr lang="en-MY" sz="1400" dirty="0"/>
              <a:t> </a:t>
            </a:r>
            <a:r>
              <a:rPr lang="en-MY" sz="1400" dirty="0" err="1"/>
              <a:t>atau</a:t>
            </a:r>
            <a:r>
              <a:rPr lang="en-MY" sz="1400" dirty="0"/>
              <a:t> </a:t>
            </a:r>
            <a:r>
              <a:rPr lang="en-MY" sz="1400" dirty="0" err="1"/>
              <a:t>perhubungan</a:t>
            </a:r>
            <a:r>
              <a:rPr lang="en-MY" sz="1400" dirty="0"/>
              <a:t> di </a:t>
            </a:r>
            <a:r>
              <a:rPr lang="en-MY" sz="1400" dirty="0" err="1"/>
              <a:t>antara</a:t>
            </a:r>
            <a:r>
              <a:rPr lang="en-MY" sz="1400" dirty="0"/>
              <a:t> 5 </a:t>
            </a:r>
            <a:r>
              <a:rPr lang="en-MY" sz="1400" dirty="0" err="1"/>
              <a:t>rukun</a:t>
            </a:r>
            <a:r>
              <a:rPr lang="en-MY" sz="1400" dirty="0"/>
              <a:t> Islam yang </a:t>
            </a:r>
            <a:r>
              <a:rPr lang="en-MY" sz="1400" dirty="0" err="1"/>
              <a:t>saling</a:t>
            </a:r>
            <a:r>
              <a:rPr lang="en-MY" sz="1400" dirty="0"/>
              <a:t> </a:t>
            </a:r>
            <a:r>
              <a:rPr lang="en-MY" sz="1400" dirty="0" err="1"/>
              <a:t>bertaut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</a:t>
            </a:r>
            <a:r>
              <a:rPr lang="en-MY" sz="1400" dirty="0" err="1"/>
              <a:t>melengkapi</a:t>
            </a:r>
            <a:r>
              <a:rPr lang="en-MY" sz="1400" dirty="0"/>
              <a:t> </a:t>
            </a:r>
            <a:r>
              <a:rPr lang="en-MY" sz="1400" dirty="0" err="1"/>
              <a:t>antara</a:t>
            </a:r>
            <a:r>
              <a:rPr lang="en-MY" sz="1400" dirty="0"/>
              <a:t> </a:t>
            </a:r>
            <a:r>
              <a:rPr lang="en-MY" sz="1400" dirty="0" err="1"/>
              <a:t>satu</a:t>
            </a:r>
            <a:r>
              <a:rPr lang="en-MY" sz="1400" dirty="0"/>
              <a:t> </a:t>
            </a:r>
            <a:r>
              <a:rPr lang="en-MY" sz="1400" dirty="0" err="1"/>
              <a:t>sama</a:t>
            </a:r>
            <a:r>
              <a:rPr lang="en-MY" sz="1400" dirty="0"/>
              <a:t> lain </a:t>
            </a:r>
            <a:r>
              <a:rPr lang="en-MY" sz="1400" dirty="0" err="1"/>
              <a:t>bagi</a:t>
            </a:r>
            <a:r>
              <a:rPr lang="en-MY" sz="1400" dirty="0"/>
              <a:t> </a:t>
            </a:r>
            <a:r>
              <a:rPr lang="en-MY" sz="1400" dirty="0" err="1"/>
              <a:t>mengukuhkan</a:t>
            </a:r>
            <a:r>
              <a:rPr lang="en-MY" sz="1400" dirty="0"/>
              <a:t> </a:t>
            </a:r>
            <a:r>
              <a:rPr lang="en-MY" sz="1400" dirty="0" err="1"/>
              <a:t>iman</a:t>
            </a:r>
            <a:r>
              <a:rPr lang="en-MY" sz="1400" dirty="0"/>
              <a:t> </a:t>
            </a:r>
            <a:r>
              <a:rPr lang="en-MY" sz="1400" dirty="0" err="1"/>
              <a:t>umat</a:t>
            </a:r>
            <a:r>
              <a:rPr lang="en-MY" sz="1400" dirty="0"/>
              <a:t> Islam.</a:t>
            </a:r>
          </a:p>
          <a:p>
            <a:endParaRPr lang="en-MY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MY" sz="1400" b="1" dirty="0" err="1"/>
              <a:t>Kain</a:t>
            </a:r>
            <a:r>
              <a:rPr lang="en-MY" sz="1400" b="1" dirty="0"/>
              <a:t> </a:t>
            </a:r>
            <a:r>
              <a:rPr lang="en-MY" sz="1400" b="1" dirty="0" err="1"/>
              <a:t>hitam</a:t>
            </a:r>
            <a:endParaRPr lang="en-MY" sz="1400" b="1" dirty="0"/>
          </a:p>
          <a:p>
            <a:r>
              <a:rPr lang="en-MY" sz="1400" dirty="0" err="1"/>
              <a:t>Kain</a:t>
            </a:r>
            <a:r>
              <a:rPr lang="en-MY" sz="1400" dirty="0"/>
              <a:t> </a:t>
            </a:r>
            <a:r>
              <a:rPr lang="en-MY" sz="1400" dirty="0" err="1"/>
              <a:t>hitam</a:t>
            </a:r>
            <a:r>
              <a:rPr lang="en-MY" sz="1400" dirty="0"/>
              <a:t> </a:t>
            </a:r>
            <a:r>
              <a:rPr lang="en-MY" sz="1400" dirty="0" err="1"/>
              <a:t>digunakan</a:t>
            </a:r>
            <a:r>
              <a:rPr lang="en-MY" sz="1400" dirty="0"/>
              <a:t> </a:t>
            </a:r>
            <a:r>
              <a:rPr lang="en-MY" sz="1400" dirty="0" err="1"/>
              <a:t>untuk</a:t>
            </a:r>
            <a:r>
              <a:rPr lang="en-MY" sz="1400" dirty="0"/>
              <a:t> </a:t>
            </a:r>
            <a:r>
              <a:rPr lang="en-MY" sz="1400" dirty="0" err="1"/>
              <a:t>menyekat</a:t>
            </a:r>
            <a:r>
              <a:rPr lang="en-MY" sz="1400" dirty="0"/>
              <a:t> </a:t>
            </a:r>
            <a:r>
              <a:rPr lang="en-MY" sz="1400" dirty="0" err="1"/>
              <a:t>penyebaran</a:t>
            </a:r>
            <a:r>
              <a:rPr lang="en-MY" sz="1400" dirty="0"/>
              <a:t> </a:t>
            </a:r>
            <a:r>
              <a:rPr lang="en-MY" sz="1400" dirty="0" err="1"/>
              <a:t>cahaya</a:t>
            </a:r>
            <a:r>
              <a:rPr lang="en-MY" sz="1400" dirty="0"/>
              <a:t> </a:t>
            </a:r>
            <a:r>
              <a:rPr lang="en-MY" sz="1400" dirty="0" err="1"/>
              <a:t>keluar</a:t>
            </a:r>
            <a:r>
              <a:rPr lang="en-MY" sz="1400" dirty="0"/>
              <a:t> </a:t>
            </a:r>
            <a:r>
              <a:rPr lang="en-MY" sz="1400" dirty="0" err="1"/>
              <a:t>menerangi</a:t>
            </a:r>
            <a:r>
              <a:rPr lang="en-MY" sz="1400" dirty="0"/>
              <a:t> </a:t>
            </a:r>
            <a:r>
              <a:rPr lang="en-MY" sz="1400" dirty="0" err="1"/>
              <a:t>ruang</a:t>
            </a:r>
            <a:r>
              <a:rPr lang="en-MY" sz="1400" dirty="0"/>
              <a:t> </a:t>
            </a:r>
            <a:r>
              <a:rPr lang="en-MY" sz="1400" dirty="0" err="1"/>
              <a:t>tempat</a:t>
            </a:r>
            <a:r>
              <a:rPr lang="en-MY" sz="1400" dirty="0"/>
              <a:t> </a:t>
            </a:r>
            <a:r>
              <a:rPr lang="en-MY" sz="1400" dirty="0" err="1"/>
              <a:t>penghasilan</a:t>
            </a:r>
            <a:r>
              <a:rPr lang="en-MY" sz="1400" dirty="0"/>
              <a:t> </a:t>
            </a:r>
            <a:r>
              <a:rPr lang="en-MY" sz="1400" dirty="0" err="1"/>
              <a:t>karya</a:t>
            </a:r>
            <a:r>
              <a:rPr lang="en-MY" sz="1400" dirty="0"/>
              <a:t>.</a:t>
            </a:r>
          </a:p>
          <a:p>
            <a:pPr marL="82296" indent="0">
              <a:buNone/>
            </a:pPr>
            <a:endParaRPr lang="en-MY" sz="1400" dirty="0"/>
          </a:p>
          <a:p>
            <a:r>
              <a:rPr lang="en-MY" sz="1400" dirty="0" err="1"/>
              <a:t>Kain</a:t>
            </a:r>
            <a:r>
              <a:rPr lang="en-MY" sz="1400" dirty="0"/>
              <a:t> </a:t>
            </a:r>
            <a:r>
              <a:rPr lang="en-MY" sz="1400" dirty="0" err="1"/>
              <a:t>hitam</a:t>
            </a:r>
            <a:r>
              <a:rPr lang="en-MY" sz="1400" dirty="0"/>
              <a:t> </a:t>
            </a:r>
            <a:r>
              <a:rPr lang="en-MY" sz="1400" dirty="0" err="1"/>
              <a:t>ini</a:t>
            </a:r>
            <a:r>
              <a:rPr lang="en-MY" sz="1400" dirty="0"/>
              <a:t> </a:t>
            </a:r>
            <a:r>
              <a:rPr lang="en-MY" sz="1400" dirty="0" err="1"/>
              <a:t>seperti</a:t>
            </a:r>
            <a:r>
              <a:rPr lang="en-MY" sz="1400" dirty="0"/>
              <a:t> </a:t>
            </a:r>
            <a:r>
              <a:rPr lang="en-MY" sz="1400" dirty="0" err="1"/>
              <a:t>selaput</a:t>
            </a:r>
            <a:r>
              <a:rPr lang="en-MY" sz="1400" dirty="0"/>
              <a:t> </a:t>
            </a:r>
            <a:r>
              <a:rPr lang="en-MY" sz="1400" dirty="0" err="1"/>
              <a:t>keburukan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</a:t>
            </a:r>
            <a:r>
              <a:rPr lang="en-MY" sz="1400" dirty="0" err="1"/>
              <a:t>kegusaran</a:t>
            </a:r>
            <a:r>
              <a:rPr lang="en-MY" sz="1400" dirty="0"/>
              <a:t> </a:t>
            </a:r>
            <a:r>
              <a:rPr lang="en-MY" sz="1400" dirty="0" err="1"/>
              <a:t>pada</a:t>
            </a:r>
            <a:r>
              <a:rPr lang="en-MY" sz="1400" dirty="0"/>
              <a:t> </a:t>
            </a:r>
            <a:r>
              <a:rPr lang="en-MY" sz="1400" dirty="0" err="1"/>
              <a:t>hati</a:t>
            </a:r>
            <a:r>
              <a:rPr lang="en-MY" sz="1400" dirty="0"/>
              <a:t> </a:t>
            </a:r>
            <a:r>
              <a:rPr lang="en-MY" sz="1400" dirty="0" err="1"/>
              <a:t>nurani</a:t>
            </a:r>
            <a:r>
              <a:rPr lang="en-MY" sz="1400" dirty="0"/>
              <a:t> yang </a:t>
            </a:r>
            <a:r>
              <a:rPr lang="en-MY" sz="1400" dirty="0" err="1"/>
              <a:t>perlu</a:t>
            </a:r>
            <a:r>
              <a:rPr lang="en-MY" sz="1400" dirty="0"/>
              <a:t> </a:t>
            </a:r>
            <a:r>
              <a:rPr lang="en-MY" sz="1400" dirty="0" err="1"/>
              <a:t>ditanggalkan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</a:t>
            </a:r>
            <a:r>
              <a:rPr lang="en-MY" sz="1400" dirty="0" err="1"/>
              <a:t>disingkirkan</a:t>
            </a:r>
            <a:r>
              <a:rPr lang="en-MY" sz="1400" dirty="0"/>
              <a:t> agar </a:t>
            </a:r>
            <a:r>
              <a:rPr lang="en-MY" sz="1400" dirty="0" err="1"/>
              <a:t>cahaya</a:t>
            </a:r>
            <a:r>
              <a:rPr lang="en-MY" sz="1400" dirty="0"/>
              <a:t> </a:t>
            </a:r>
            <a:r>
              <a:rPr lang="en-MY" sz="1400" dirty="0" err="1"/>
              <a:t>itu</a:t>
            </a:r>
            <a:r>
              <a:rPr lang="en-MY" sz="1400" dirty="0"/>
              <a:t> </a:t>
            </a:r>
            <a:r>
              <a:rPr lang="en-MY" sz="1400" dirty="0" err="1"/>
              <a:t>dapat</a:t>
            </a:r>
            <a:r>
              <a:rPr lang="en-MY" sz="1400" dirty="0"/>
              <a:t> </a:t>
            </a:r>
            <a:r>
              <a:rPr lang="en-MY" sz="1400" dirty="0" err="1"/>
              <a:t>dihayati</a:t>
            </a:r>
            <a:r>
              <a:rPr lang="en-MY" sz="1400" dirty="0"/>
              <a:t> </a:t>
            </a:r>
            <a:r>
              <a:rPr lang="en-MY" sz="1400" dirty="0" err="1"/>
              <a:t>dan</a:t>
            </a:r>
            <a:r>
              <a:rPr lang="en-MY" sz="1400" dirty="0"/>
              <a:t> </a:t>
            </a:r>
            <a:r>
              <a:rPr lang="en-MY" sz="1400" dirty="0" err="1"/>
              <a:t>menyinari</a:t>
            </a:r>
            <a:r>
              <a:rPr lang="en-MY" sz="1400" dirty="0"/>
              <a:t> </a:t>
            </a:r>
            <a:r>
              <a:rPr lang="en-MY" sz="1400" dirty="0" err="1"/>
              <a:t>kalbu</a:t>
            </a:r>
            <a:r>
              <a:rPr lang="en-MY" sz="1400" dirty="0"/>
              <a:t> </a:t>
            </a:r>
            <a:r>
              <a:rPr lang="en-MY" sz="1400" dirty="0" err="1"/>
              <a:t>serta</a:t>
            </a:r>
            <a:r>
              <a:rPr lang="en-MY" sz="1400" dirty="0"/>
              <a:t> </a:t>
            </a:r>
            <a:r>
              <a:rPr lang="en-MY" sz="1400" dirty="0" err="1"/>
              <a:t>jiwa</a:t>
            </a:r>
            <a:r>
              <a:rPr lang="en-MY" sz="1400" dirty="0"/>
              <a:t> </a:t>
            </a:r>
            <a:r>
              <a:rPr lang="en-MY" sz="1400" dirty="0" err="1"/>
              <a:t>setiap</a:t>
            </a:r>
            <a:r>
              <a:rPr lang="en-MY" sz="1400" dirty="0"/>
              <a:t> </a:t>
            </a:r>
            <a:r>
              <a:rPr lang="en-MY" sz="1400" dirty="0" err="1"/>
              <a:t>insan</a:t>
            </a:r>
            <a:r>
              <a:rPr lang="en-MY" sz="1400" dirty="0"/>
              <a:t>.</a:t>
            </a:r>
          </a:p>
          <a:p>
            <a:endParaRPr lang="en-MY" sz="1400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53929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1400" b="1" dirty="0" err="1"/>
              <a:t>Tali</a:t>
            </a:r>
            <a:r>
              <a:rPr lang="en-MY" sz="1400" b="1" dirty="0"/>
              <a:t> hemp (</a:t>
            </a:r>
            <a:r>
              <a:rPr lang="en-MY" sz="1400" b="1" dirty="0" err="1"/>
              <a:t>coklat</a:t>
            </a:r>
            <a:r>
              <a:rPr lang="en-MY" sz="1400" b="1" dirty="0"/>
              <a:t>) </a:t>
            </a:r>
          </a:p>
          <a:p>
            <a:r>
              <a:rPr lang="en-MY" sz="1400" dirty="0" err="1"/>
              <a:t>Tali</a:t>
            </a:r>
            <a:r>
              <a:rPr lang="en-MY" sz="1400" dirty="0"/>
              <a:t> hemp </a:t>
            </a:r>
            <a:r>
              <a:rPr lang="en-MY" sz="1400" dirty="0" err="1"/>
              <a:t>berwarna</a:t>
            </a:r>
            <a:r>
              <a:rPr lang="en-MY" sz="1400" dirty="0"/>
              <a:t> </a:t>
            </a:r>
            <a:r>
              <a:rPr lang="en-MY" sz="1400" dirty="0" err="1"/>
              <a:t>coklat</a:t>
            </a:r>
            <a:r>
              <a:rPr lang="en-MY" sz="1400" dirty="0"/>
              <a:t> </a:t>
            </a:r>
            <a:r>
              <a:rPr lang="en-MY" sz="1400" dirty="0" err="1"/>
              <a:t>digunakan</a:t>
            </a:r>
            <a:r>
              <a:rPr lang="en-MY" sz="1400" dirty="0"/>
              <a:t> </a:t>
            </a:r>
            <a:r>
              <a:rPr lang="en-MY" sz="1400" dirty="0" err="1"/>
              <a:t>bagi</a:t>
            </a:r>
            <a:r>
              <a:rPr lang="en-MY" sz="1400" dirty="0"/>
              <a:t> </a:t>
            </a:r>
            <a:r>
              <a:rPr lang="en-MY" sz="1400" dirty="0" err="1"/>
              <a:t>memudahkan</a:t>
            </a:r>
            <a:r>
              <a:rPr lang="en-MY" sz="1400" dirty="0"/>
              <a:t> </a:t>
            </a:r>
            <a:r>
              <a:rPr lang="en-MY" sz="1400" dirty="0" err="1"/>
              <a:t>kain</a:t>
            </a:r>
            <a:r>
              <a:rPr lang="en-MY" sz="1400" dirty="0"/>
              <a:t> </a:t>
            </a:r>
            <a:r>
              <a:rPr lang="en-MY" sz="1400" dirty="0" err="1"/>
              <a:t>itu</a:t>
            </a:r>
            <a:r>
              <a:rPr lang="en-MY" sz="1400" dirty="0"/>
              <a:t> </a:t>
            </a:r>
            <a:r>
              <a:rPr lang="en-MY" sz="1400" dirty="0" err="1"/>
              <a:t>diikat</a:t>
            </a:r>
            <a:r>
              <a:rPr lang="en-MY" sz="1400" dirty="0"/>
              <a:t> </a:t>
            </a:r>
            <a:r>
              <a:rPr lang="en-MY" sz="1400" dirty="0" err="1"/>
              <a:t>menyelaputi</a:t>
            </a:r>
            <a:r>
              <a:rPr lang="en-MY" sz="1400" dirty="0"/>
              <a:t> </a:t>
            </a:r>
            <a:r>
              <a:rPr lang="en-MY" sz="1400" dirty="0" err="1"/>
              <a:t>mentol</a:t>
            </a:r>
            <a:r>
              <a:rPr lang="en-MY" sz="1400" dirty="0"/>
              <a:t> agar </a:t>
            </a:r>
            <a:r>
              <a:rPr lang="en-MY" sz="1400" dirty="0" err="1"/>
              <a:t>tiada</a:t>
            </a:r>
            <a:r>
              <a:rPr lang="en-MY" sz="1400" dirty="0"/>
              <a:t> </a:t>
            </a:r>
            <a:r>
              <a:rPr lang="en-MY" sz="1400" dirty="0" err="1"/>
              <a:t>kebocoran</a:t>
            </a:r>
            <a:r>
              <a:rPr lang="en-MY" sz="1400" dirty="0"/>
              <a:t> </a:t>
            </a:r>
            <a:r>
              <a:rPr lang="en-MY" sz="1400" dirty="0" err="1"/>
              <a:t>cahaya</a:t>
            </a:r>
            <a:r>
              <a:rPr lang="en-MY" sz="1400" dirty="0"/>
              <a:t> </a:t>
            </a:r>
            <a:r>
              <a:rPr lang="en-MY" sz="1400" dirty="0" err="1"/>
              <a:t>sewaktu</a:t>
            </a:r>
            <a:r>
              <a:rPr lang="en-MY" sz="1400" dirty="0"/>
              <a:t> </a:t>
            </a:r>
            <a:r>
              <a:rPr lang="en-MY" sz="1400" dirty="0" err="1"/>
              <a:t>penghasilan</a:t>
            </a:r>
            <a:r>
              <a:rPr lang="en-MY" sz="1400" dirty="0"/>
              <a:t> </a:t>
            </a:r>
            <a:r>
              <a:rPr lang="en-MY" sz="1400" dirty="0" err="1"/>
              <a:t>karya</a:t>
            </a:r>
            <a:r>
              <a:rPr lang="en-MY" sz="1400" dirty="0"/>
              <a:t>.</a:t>
            </a:r>
          </a:p>
          <a:p>
            <a:pPr marL="82296" indent="0">
              <a:buNone/>
            </a:pPr>
            <a:endParaRPr lang="en-MY" sz="1400" dirty="0"/>
          </a:p>
          <a:p>
            <a:r>
              <a:rPr lang="en-MY" sz="1400" dirty="0" err="1"/>
              <a:t>Tali</a:t>
            </a:r>
            <a:r>
              <a:rPr lang="en-MY" sz="1400" dirty="0"/>
              <a:t> </a:t>
            </a:r>
            <a:r>
              <a:rPr lang="en-MY" sz="1400" dirty="0" err="1"/>
              <a:t>ini</a:t>
            </a:r>
            <a:r>
              <a:rPr lang="en-MY" sz="1400" dirty="0"/>
              <a:t> </a:t>
            </a:r>
            <a:r>
              <a:rPr lang="en-MY" sz="1400" dirty="0" err="1"/>
              <a:t>seperti</a:t>
            </a:r>
            <a:r>
              <a:rPr lang="en-MY" sz="1400" dirty="0"/>
              <a:t> </a:t>
            </a:r>
            <a:r>
              <a:rPr lang="en-MY" sz="1400" dirty="0" err="1"/>
              <a:t>kunci</a:t>
            </a:r>
            <a:r>
              <a:rPr lang="en-MY" sz="1400" dirty="0"/>
              <a:t> </a:t>
            </a:r>
            <a:r>
              <a:rPr lang="en-MY" sz="1400" dirty="0" err="1"/>
              <a:t>kepada</a:t>
            </a:r>
            <a:r>
              <a:rPr lang="en-MY" sz="1400" dirty="0"/>
              <a:t> </a:t>
            </a:r>
            <a:r>
              <a:rPr lang="en-MY" sz="1400" dirty="0" err="1"/>
              <a:t>selaput</a:t>
            </a:r>
            <a:r>
              <a:rPr lang="en-MY" sz="1400" dirty="0"/>
              <a:t> </a:t>
            </a:r>
            <a:r>
              <a:rPr lang="en-MY" sz="1400" dirty="0" err="1"/>
              <a:t>hitam</a:t>
            </a:r>
            <a:r>
              <a:rPr lang="en-MY" sz="1400" dirty="0"/>
              <a:t> yang </a:t>
            </a:r>
            <a:r>
              <a:rPr lang="en-MY" sz="1400" dirty="0" err="1"/>
              <a:t>menutupi</a:t>
            </a:r>
            <a:r>
              <a:rPr lang="en-MY" sz="1400" dirty="0"/>
              <a:t> </a:t>
            </a:r>
            <a:r>
              <a:rPr lang="en-MY" sz="1400" dirty="0" err="1"/>
              <a:t>cahaya</a:t>
            </a:r>
            <a:r>
              <a:rPr lang="en-MY" sz="1400" dirty="0"/>
              <a:t>, </a:t>
            </a:r>
            <a:r>
              <a:rPr lang="en-MY" sz="1400" dirty="0" err="1"/>
              <a:t>apabila</a:t>
            </a:r>
            <a:r>
              <a:rPr lang="en-MY" sz="1400" dirty="0"/>
              <a:t> </a:t>
            </a:r>
            <a:r>
              <a:rPr lang="en-MY" sz="1400" dirty="0" err="1"/>
              <a:t>dapat</a:t>
            </a:r>
            <a:r>
              <a:rPr lang="en-MY" sz="1400" dirty="0"/>
              <a:t> </a:t>
            </a:r>
            <a:r>
              <a:rPr lang="en-MY" sz="1400" dirty="0" err="1"/>
              <a:t>dibuka</a:t>
            </a:r>
            <a:r>
              <a:rPr lang="en-MY" sz="1400" dirty="0"/>
              <a:t> </a:t>
            </a:r>
            <a:r>
              <a:rPr lang="en-MY" sz="1400" dirty="0" err="1"/>
              <a:t>tali</a:t>
            </a:r>
            <a:r>
              <a:rPr lang="en-MY" sz="1400" dirty="0"/>
              <a:t> </a:t>
            </a:r>
            <a:r>
              <a:rPr lang="en-MY" sz="1400" dirty="0" err="1"/>
              <a:t>tersebut</a:t>
            </a:r>
            <a:r>
              <a:rPr lang="en-MY" sz="1400" dirty="0"/>
              <a:t>, </a:t>
            </a:r>
            <a:r>
              <a:rPr lang="en-MY" sz="1400" dirty="0" err="1"/>
              <a:t>maka</a:t>
            </a:r>
            <a:r>
              <a:rPr lang="en-MY" sz="1400" dirty="0"/>
              <a:t> </a:t>
            </a:r>
            <a:r>
              <a:rPr lang="en-MY" sz="1400" dirty="0" err="1"/>
              <a:t>mudahlah</a:t>
            </a:r>
            <a:r>
              <a:rPr lang="en-MY" sz="1400" dirty="0"/>
              <a:t> </a:t>
            </a:r>
            <a:r>
              <a:rPr lang="en-MY" sz="1400" dirty="0" err="1"/>
              <a:t>untuk</a:t>
            </a:r>
            <a:r>
              <a:rPr lang="en-MY" sz="1400" dirty="0"/>
              <a:t> </a:t>
            </a:r>
            <a:r>
              <a:rPr lang="en-MY" sz="1400" dirty="0" err="1"/>
              <a:t>menyingkirkan</a:t>
            </a:r>
            <a:r>
              <a:rPr lang="en-MY" sz="1400" dirty="0"/>
              <a:t> </a:t>
            </a:r>
            <a:r>
              <a:rPr lang="en-MY" sz="1400" dirty="0" err="1"/>
              <a:t>selaput</a:t>
            </a:r>
            <a:r>
              <a:rPr lang="en-MY" sz="1400" dirty="0"/>
              <a:t> </a:t>
            </a:r>
            <a:r>
              <a:rPr lang="en-MY" sz="1400" dirty="0" err="1"/>
              <a:t>hitam</a:t>
            </a:r>
            <a:r>
              <a:rPr lang="en-MY" sz="1400" dirty="0"/>
              <a:t> yang </a:t>
            </a:r>
            <a:r>
              <a:rPr lang="en-MY" sz="1400" dirty="0" err="1"/>
              <a:t>menghalang</a:t>
            </a:r>
            <a:r>
              <a:rPr lang="en-MY" sz="1400" dirty="0"/>
              <a:t> </a:t>
            </a:r>
            <a:r>
              <a:rPr lang="en-MY" sz="1400" dirty="0" err="1"/>
              <a:t>cahaya</a:t>
            </a:r>
            <a:r>
              <a:rPr lang="en-MY" sz="1400" dirty="0"/>
              <a:t> </a:t>
            </a:r>
            <a:r>
              <a:rPr lang="en-MY" sz="1400" dirty="0" err="1"/>
              <a:t>keluar</a:t>
            </a:r>
            <a:r>
              <a:rPr lang="en-MY" sz="1400" dirty="0"/>
              <a:t>, </a:t>
            </a:r>
            <a:r>
              <a:rPr lang="en-MY" sz="1400" dirty="0" err="1"/>
              <a:t>seterusnya</a:t>
            </a:r>
            <a:r>
              <a:rPr lang="en-MY" sz="1400" dirty="0"/>
              <a:t> </a:t>
            </a:r>
            <a:r>
              <a:rPr lang="en-MY" sz="1400" dirty="0" err="1"/>
              <a:t>cahaya</a:t>
            </a:r>
            <a:r>
              <a:rPr lang="en-MY" sz="1400" dirty="0"/>
              <a:t> </a:t>
            </a:r>
            <a:r>
              <a:rPr lang="en-MY" sz="1400" dirty="0" err="1"/>
              <a:t>dapat</a:t>
            </a:r>
            <a:r>
              <a:rPr lang="en-MY" sz="1400" dirty="0"/>
              <a:t> </a:t>
            </a:r>
            <a:r>
              <a:rPr lang="en-MY" sz="1400" dirty="0" err="1"/>
              <a:t>tersebar</a:t>
            </a:r>
            <a:r>
              <a:rPr lang="en-MY" sz="1400" dirty="0"/>
              <a:t> </a:t>
            </a:r>
            <a:r>
              <a:rPr lang="en-MY" sz="1400" dirty="0" err="1"/>
              <a:t>ke</a:t>
            </a:r>
            <a:r>
              <a:rPr lang="en-MY" sz="1400" dirty="0"/>
              <a:t> </a:t>
            </a:r>
            <a:r>
              <a:rPr lang="en-MY" sz="1400" dirty="0" err="1"/>
              <a:t>seluruh</a:t>
            </a:r>
            <a:r>
              <a:rPr lang="en-MY" sz="1400" dirty="0"/>
              <a:t> </a:t>
            </a:r>
            <a:r>
              <a:rPr lang="en-MY" sz="1400" dirty="0" err="1"/>
              <a:t>ruang</a:t>
            </a:r>
            <a:r>
              <a:rPr lang="en-MY" sz="1400" dirty="0"/>
              <a:t>.</a:t>
            </a:r>
          </a:p>
          <a:p>
            <a:endParaRPr lang="en-MY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83384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Manual </a:t>
            </a:r>
            <a:r>
              <a:rPr lang="en-MY" dirty="0" err="1"/>
              <a:t>Pemasangan</a:t>
            </a:r>
            <a:r>
              <a:rPr lang="en-MY" dirty="0"/>
              <a:t> </a:t>
            </a:r>
            <a:r>
              <a:rPr lang="en-MY" dirty="0" err="1"/>
              <a:t>Kerja</a:t>
            </a:r>
            <a:r>
              <a:rPr lang="en-MY" dirty="0"/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195021" y="2280621"/>
            <a:ext cx="8122024" cy="645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162748" y="2323652"/>
            <a:ext cx="21516" cy="31304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441985" y="5454126"/>
            <a:ext cx="731520" cy="10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1317045" y="2280621"/>
            <a:ext cx="0" cy="14845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83849" y="2280621"/>
            <a:ext cx="53789" cy="237744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94666" y="2312894"/>
            <a:ext cx="21516" cy="14727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905948" y="2345167"/>
            <a:ext cx="0" cy="8026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303059" y="2345167"/>
            <a:ext cx="32273" cy="19686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281544" y="4303057"/>
            <a:ext cx="129092" cy="17212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63627" y="3115554"/>
            <a:ext cx="101488" cy="10546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083551" y="3710361"/>
            <a:ext cx="64905" cy="10546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284566" y="4658061"/>
            <a:ext cx="129809" cy="11385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284414" y="3770555"/>
            <a:ext cx="64905" cy="9278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051634" y="3802826"/>
            <a:ext cx="139854" cy="18826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793343" y="3208465"/>
            <a:ext cx="230939" cy="20170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1247117" y="3863339"/>
            <a:ext cx="139854" cy="18826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" name="Oval 31"/>
          <p:cNvSpPr/>
          <p:nvPr/>
        </p:nvSpPr>
        <p:spPr>
          <a:xfrm>
            <a:off x="9220730" y="4750397"/>
            <a:ext cx="245997" cy="26266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222018" y="4431251"/>
            <a:ext cx="248143" cy="30211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087446" y="2345167"/>
            <a:ext cx="10758" cy="31197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195021" y="2259106"/>
            <a:ext cx="110803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335332" y="2248347"/>
            <a:ext cx="157061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905948" y="2248347"/>
            <a:ext cx="118871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7116182" y="2248347"/>
            <a:ext cx="216766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9283849" y="2248347"/>
            <a:ext cx="200056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216999" y="2366682"/>
            <a:ext cx="32272" cy="19471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825975" y="2365783"/>
            <a:ext cx="0" cy="7497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7002513" y="2362328"/>
            <a:ext cx="27605" cy="13480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9188456" y="2323652"/>
            <a:ext cx="63119" cy="22268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11263255" y="2312894"/>
            <a:ext cx="0" cy="14899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2420469" y="5540186"/>
            <a:ext cx="753036" cy="107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2441985" y="4771913"/>
            <a:ext cx="0" cy="6929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140775" y="4389118"/>
            <a:ext cx="462579" cy="46257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5" name="Rectangle: Rounded Corners 74"/>
          <p:cNvSpPr/>
          <p:nvPr/>
        </p:nvSpPr>
        <p:spPr>
          <a:xfrm>
            <a:off x="2323471" y="4533227"/>
            <a:ext cx="193818" cy="23003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77" name="Straight Connector 76"/>
          <p:cNvCxnSpPr>
            <a:endCxn id="75" idx="2"/>
          </p:cNvCxnSpPr>
          <p:nvPr/>
        </p:nvCxnSpPr>
        <p:spPr>
          <a:xfrm flipH="1" flipV="1">
            <a:off x="2420380" y="4763264"/>
            <a:ext cx="21605" cy="88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358724" y="1895061"/>
            <a:ext cx="863294" cy="21952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 feet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321500" y="3051316"/>
            <a:ext cx="863294" cy="21952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8 feet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921780" y="2651161"/>
            <a:ext cx="863294" cy="21952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 feet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080053" y="2792243"/>
            <a:ext cx="863294" cy="21952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 feet</a:t>
            </a:r>
          </a:p>
        </p:txBody>
      </p:sp>
      <p:sp>
        <p:nvSpPr>
          <p:cNvPr id="84" name="Rectangle 83"/>
          <p:cNvSpPr/>
          <p:nvPr/>
        </p:nvSpPr>
        <p:spPr>
          <a:xfrm>
            <a:off x="8259393" y="2994490"/>
            <a:ext cx="863294" cy="21952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9 feet</a:t>
            </a:r>
          </a:p>
        </p:txBody>
      </p:sp>
      <p:sp>
        <p:nvSpPr>
          <p:cNvPr id="85" name="Rectangle 84"/>
          <p:cNvSpPr/>
          <p:nvPr/>
        </p:nvSpPr>
        <p:spPr>
          <a:xfrm>
            <a:off x="10237070" y="2910143"/>
            <a:ext cx="863294" cy="21952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 feet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042252" y="3248885"/>
            <a:ext cx="1002161" cy="3118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12 feet</a:t>
            </a:r>
          </a:p>
        </p:txBody>
      </p:sp>
      <p:sp>
        <p:nvSpPr>
          <p:cNvPr id="87" name="Rectangle 86"/>
          <p:cNvSpPr/>
          <p:nvPr/>
        </p:nvSpPr>
        <p:spPr>
          <a:xfrm>
            <a:off x="4716928" y="1901602"/>
            <a:ext cx="863294" cy="21952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 feet</a:t>
            </a:r>
          </a:p>
        </p:txBody>
      </p:sp>
      <p:sp>
        <p:nvSpPr>
          <p:cNvPr id="88" name="Rectangle 87"/>
          <p:cNvSpPr/>
          <p:nvPr/>
        </p:nvSpPr>
        <p:spPr>
          <a:xfrm>
            <a:off x="6023533" y="1858964"/>
            <a:ext cx="863294" cy="21952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 feet</a:t>
            </a:r>
          </a:p>
        </p:txBody>
      </p:sp>
      <p:sp>
        <p:nvSpPr>
          <p:cNvPr id="89" name="Rectangle 88"/>
          <p:cNvSpPr/>
          <p:nvPr/>
        </p:nvSpPr>
        <p:spPr>
          <a:xfrm>
            <a:off x="9852484" y="1890071"/>
            <a:ext cx="863294" cy="21952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 feet</a:t>
            </a:r>
          </a:p>
        </p:txBody>
      </p:sp>
      <p:sp>
        <p:nvSpPr>
          <p:cNvPr id="90" name="Rectangle 89"/>
          <p:cNvSpPr/>
          <p:nvPr/>
        </p:nvSpPr>
        <p:spPr>
          <a:xfrm>
            <a:off x="7635154" y="1869328"/>
            <a:ext cx="863294" cy="21952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 feet</a:t>
            </a:r>
          </a:p>
        </p:txBody>
      </p:sp>
      <p:sp>
        <p:nvSpPr>
          <p:cNvPr id="91" name="Rectangle 90"/>
          <p:cNvSpPr/>
          <p:nvPr/>
        </p:nvSpPr>
        <p:spPr>
          <a:xfrm>
            <a:off x="2420468" y="5695345"/>
            <a:ext cx="742279" cy="1812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 feet</a:t>
            </a:r>
          </a:p>
        </p:txBody>
      </p:sp>
      <p:cxnSp>
        <p:nvCxnSpPr>
          <p:cNvPr id="93" name="Straight Arrow Connector 92"/>
          <p:cNvCxnSpPr>
            <a:stCxn id="74" idx="2"/>
          </p:cNvCxnSpPr>
          <p:nvPr/>
        </p:nvCxnSpPr>
        <p:spPr>
          <a:xfrm flipH="1">
            <a:off x="2372064" y="4851696"/>
            <a:ext cx="1" cy="6110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1639977" y="5008636"/>
            <a:ext cx="693648" cy="23967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 feet</a:t>
            </a:r>
          </a:p>
        </p:txBody>
      </p:sp>
      <p:sp>
        <p:nvSpPr>
          <p:cNvPr id="103" name="Callout: Bent Line 102"/>
          <p:cNvSpPr/>
          <p:nvPr/>
        </p:nvSpPr>
        <p:spPr>
          <a:xfrm>
            <a:off x="4849740" y="4303057"/>
            <a:ext cx="813595" cy="201470"/>
          </a:xfrm>
          <a:prstGeom prst="borderCallout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Mentol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04" name="Callout: Bent Line 103"/>
          <p:cNvSpPr/>
          <p:nvPr/>
        </p:nvSpPr>
        <p:spPr>
          <a:xfrm>
            <a:off x="2629397" y="4229945"/>
            <a:ext cx="1542662" cy="43047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3548"/>
              <a:gd name="adj6" fmla="val -1124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Plug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berserta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fuse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05" name="Callout: Bent Line 104"/>
          <p:cNvSpPr/>
          <p:nvPr/>
        </p:nvSpPr>
        <p:spPr>
          <a:xfrm>
            <a:off x="10906343" y="4166332"/>
            <a:ext cx="813595" cy="20147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7721"/>
              <a:gd name="adj6" fmla="val 4291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Mentol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06" name="Callout: Bent Line 105"/>
          <p:cNvSpPr/>
          <p:nvPr/>
        </p:nvSpPr>
        <p:spPr>
          <a:xfrm>
            <a:off x="5747043" y="3618979"/>
            <a:ext cx="813595" cy="18936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34115"/>
              <a:gd name="adj6" fmla="val 8714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Mentol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07" name="Callout: Bent Line 106"/>
          <p:cNvSpPr/>
          <p:nvPr/>
        </p:nvSpPr>
        <p:spPr>
          <a:xfrm>
            <a:off x="7555286" y="3664805"/>
            <a:ext cx="813595" cy="201470"/>
          </a:xfrm>
          <a:prstGeom prst="borderCallout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Mentol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08" name="Callout: Bent Line 107"/>
          <p:cNvSpPr/>
          <p:nvPr/>
        </p:nvSpPr>
        <p:spPr>
          <a:xfrm>
            <a:off x="9830272" y="4671178"/>
            <a:ext cx="813595" cy="201470"/>
          </a:xfrm>
          <a:prstGeom prst="borderCallout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Mentol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09" name="Callout: Bent Line 108"/>
          <p:cNvSpPr/>
          <p:nvPr/>
        </p:nvSpPr>
        <p:spPr>
          <a:xfrm>
            <a:off x="4265107" y="4956770"/>
            <a:ext cx="2330493" cy="291537"/>
          </a:xfrm>
          <a:prstGeom prst="borderCallout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Wayar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elektrik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2 phase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400728" y="6242429"/>
            <a:ext cx="7802267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Gambarajah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1: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Susunan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ukuran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kedudukan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mentol</a:t>
            </a:r>
            <a:endParaRPr kumimoji="0" lang="en-MY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Callout: Bent Line 2"/>
          <p:cNvSpPr/>
          <p:nvPr/>
        </p:nvSpPr>
        <p:spPr>
          <a:xfrm>
            <a:off x="1718811" y="3733495"/>
            <a:ext cx="1291897" cy="41658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8538"/>
              <a:gd name="adj6" fmla="val 3790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Sumber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elektrik</a:t>
            </a:r>
            <a:endParaRPr kumimoji="0" lang="en-MY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7350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8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8551" y="2249927"/>
            <a:ext cx="932714" cy="11313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436" y="-15690"/>
            <a:ext cx="9997440" cy="1143000"/>
          </a:xfrm>
        </p:spPr>
        <p:txBody>
          <a:bodyPr/>
          <a:lstStyle/>
          <a:p>
            <a:r>
              <a:rPr lang="en-MY" dirty="0"/>
              <a:t>Storyboard </a:t>
            </a:r>
            <a:r>
              <a:rPr lang="en-MY" dirty="0" err="1"/>
              <a:t>Mencari</a:t>
            </a:r>
            <a:r>
              <a:rPr lang="en-MY" dirty="0"/>
              <a:t> </a:t>
            </a:r>
            <a:r>
              <a:rPr lang="en-MY" dirty="0" err="1"/>
              <a:t>Cahaya</a:t>
            </a:r>
            <a:endParaRPr lang="en-MY" dirty="0"/>
          </a:p>
        </p:txBody>
      </p:sp>
      <p:sp>
        <p:nvSpPr>
          <p:cNvPr id="4" name="object 2"/>
          <p:cNvSpPr txBox="1"/>
          <p:nvPr/>
        </p:nvSpPr>
        <p:spPr>
          <a:xfrm>
            <a:off x="2393383" y="3948881"/>
            <a:ext cx="2941320" cy="21931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08305" lvl="0" indent="0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--B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ik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kead</a:t>
            </a:r>
            <a:r>
              <a:rPr kumimoji="0" sz="1400" b="0" i="0" u="none" strike="noStrike" kern="0" cap="none" spc="-1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aa</a:t>
            </a:r>
            <a:r>
              <a:rPr kumimoji="0" sz="1400" b="0" i="0" u="none" strike="noStrike" kern="0" cap="none" spc="-5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gel</a:t>
            </a:r>
            <a:r>
              <a:rPr kumimoji="0" sz="1400" b="0" i="0" u="none" strike="noStrike" kern="0" cap="none" spc="-1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ap</a:t>
            </a:r>
            <a:r>
              <a:rPr kumimoji="0" lang="en-MY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, </a:t>
            </a:r>
            <a:r>
              <a:rPr kumimoji="0" lang="en-MY" sz="1400" b="0" i="0" u="none" strike="noStrike" kern="0" cap="none" spc="-1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mentol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dig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an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tu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j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arak yan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rbeza.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5080" lvl="0" indent="0" defTabSz="914400" eaLnBrk="1" fontAlgn="auto" latinLnBrk="0" hangingPunct="1">
              <a:lnSpc>
                <a:spcPct val="10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Semua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(5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)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entol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di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upkan,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puti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ngan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 diikat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deng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 tali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aga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c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aha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ya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ap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menembusi</a:t>
            </a:r>
            <a:r>
              <a:rPr kumimoji="0" sz="1400" b="0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u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r.</a:t>
            </a:r>
          </a:p>
          <a:p>
            <a:pPr marL="12700" marR="86360" lvl="0" indent="0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Arti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 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uk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ke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bil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untuk mencari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c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aha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,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membuka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tan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5451544" y="3948881"/>
            <a:ext cx="3096260" cy="1729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-B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kead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5080" lvl="0" indent="0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Arti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buka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tali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put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 mel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skann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mentol yang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perta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ma.</a:t>
            </a: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Arti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ber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di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rhad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deng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307340" lvl="0" indent="0" defTabSz="914400" eaLnBrk="1" fontAlgn="auto" latinLnBrk="0" hangingPunct="1">
              <a:lnSpc>
                <a:spcPct val="102099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c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ahay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mentol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mel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 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epa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 cahaya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te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rseb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ut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8691822" y="3948881"/>
            <a:ext cx="2762885" cy="194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40970" lvl="0" indent="0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Arti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buka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tali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put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 mel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skann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mentol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yan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kedu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5080" lvl="0" indent="0" defTabSz="914400" eaLnBrk="1" fontAlgn="auto" latinLnBrk="0" hangingPunct="1">
              <a:lnSpc>
                <a:spcPts val="1720"/>
              </a:lnSpc>
              <a:spcBef>
                <a:spcPts val="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-B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j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 ter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ng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has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il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pad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 cahaya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2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ntol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0" lvl="0" indent="0" defTabSz="914400" eaLnBrk="1" fontAlgn="auto" latinLnBrk="0" hangingPunct="1">
              <a:lnSpc>
                <a:spcPts val="16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te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sebu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66040" lvl="0" indent="0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Arti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ber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ger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u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jud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wah cahaya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tol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ters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ebut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</p:txBody>
      </p:sp>
      <p:sp>
        <p:nvSpPr>
          <p:cNvPr id="7" name="object 5"/>
          <p:cNvSpPr/>
          <p:nvPr/>
        </p:nvSpPr>
        <p:spPr>
          <a:xfrm>
            <a:off x="2340552" y="3925120"/>
            <a:ext cx="3052445" cy="0"/>
          </a:xfrm>
          <a:custGeom>
            <a:avLst/>
            <a:gdLst/>
            <a:ahLst/>
            <a:cxnLst/>
            <a:rect l="l" t="t" r="r" b="b"/>
            <a:pathLst>
              <a:path w="3052445">
                <a:moveTo>
                  <a:pt x="0" y="0"/>
                </a:moveTo>
                <a:lnTo>
                  <a:pt x="3052064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398711" y="3925120"/>
            <a:ext cx="3234690" cy="0"/>
          </a:xfrm>
          <a:custGeom>
            <a:avLst/>
            <a:gdLst/>
            <a:ahLst/>
            <a:cxnLst/>
            <a:rect l="l" t="t" r="r" b="b"/>
            <a:pathLst>
              <a:path w="3234690">
                <a:moveTo>
                  <a:pt x="0" y="0"/>
                </a:moveTo>
                <a:lnTo>
                  <a:pt x="323418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object 7"/>
          <p:cNvSpPr/>
          <p:nvPr/>
        </p:nvSpPr>
        <p:spPr>
          <a:xfrm>
            <a:off x="8638989" y="3925120"/>
            <a:ext cx="2959100" cy="0"/>
          </a:xfrm>
          <a:custGeom>
            <a:avLst/>
            <a:gdLst/>
            <a:ahLst/>
            <a:cxnLst/>
            <a:rect l="l" t="t" r="r" b="b"/>
            <a:pathLst>
              <a:path w="2959100">
                <a:moveTo>
                  <a:pt x="0" y="0"/>
                </a:moveTo>
                <a:lnTo>
                  <a:pt x="29591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object 8"/>
          <p:cNvSpPr/>
          <p:nvPr/>
        </p:nvSpPr>
        <p:spPr>
          <a:xfrm>
            <a:off x="2337503" y="860610"/>
            <a:ext cx="0" cy="5472430"/>
          </a:xfrm>
          <a:custGeom>
            <a:avLst/>
            <a:gdLst/>
            <a:ahLst/>
            <a:cxnLst/>
            <a:rect l="l" t="t" r="r" b="b"/>
            <a:pathLst>
              <a:path h="5472430">
                <a:moveTo>
                  <a:pt x="0" y="0"/>
                </a:moveTo>
                <a:lnTo>
                  <a:pt x="0" y="547192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object 9"/>
          <p:cNvSpPr/>
          <p:nvPr/>
        </p:nvSpPr>
        <p:spPr>
          <a:xfrm>
            <a:off x="2340552" y="6329483"/>
            <a:ext cx="3052445" cy="0"/>
          </a:xfrm>
          <a:custGeom>
            <a:avLst/>
            <a:gdLst/>
            <a:ahLst/>
            <a:cxnLst/>
            <a:rect l="l" t="t" r="r" b="b"/>
            <a:pathLst>
              <a:path w="3052445">
                <a:moveTo>
                  <a:pt x="0" y="0"/>
                </a:moveTo>
                <a:lnTo>
                  <a:pt x="30520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object 10"/>
          <p:cNvSpPr/>
          <p:nvPr/>
        </p:nvSpPr>
        <p:spPr>
          <a:xfrm>
            <a:off x="5395664" y="860610"/>
            <a:ext cx="0" cy="5472430"/>
          </a:xfrm>
          <a:custGeom>
            <a:avLst/>
            <a:gdLst/>
            <a:ahLst/>
            <a:cxnLst/>
            <a:rect l="l" t="t" r="r" b="b"/>
            <a:pathLst>
              <a:path h="5472430">
                <a:moveTo>
                  <a:pt x="0" y="0"/>
                </a:moveTo>
                <a:lnTo>
                  <a:pt x="0" y="547192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object 11"/>
          <p:cNvSpPr/>
          <p:nvPr/>
        </p:nvSpPr>
        <p:spPr>
          <a:xfrm>
            <a:off x="5398711" y="6329483"/>
            <a:ext cx="3234690" cy="0"/>
          </a:xfrm>
          <a:custGeom>
            <a:avLst/>
            <a:gdLst/>
            <a:ahLst/>
            <a:cxnLst/>
            <a:rect l="l" t="t" r="r" b="b"/>
            <a:pathLst>
              <a:path w="3234690">
                <a:moveTo>
                  <a:pt x="0" y="0"/>
                </a:moveTo>
                <a:lnTo>
                  <a:pt x="323418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object 12"/>
          <p:cNvSpPr/>
          <p:nvPr/>
        </p:nvSpPr>
        <p:spPr>
          <a:xfrm>
            <a:off x="8635941" y="860610"/>
            <a:ext cx="0" cy="5472430"/>
          </a:xfrm>
          <a:custGeom>
            <a:avLst/>
            <a:gdLst/>
            <a:ahLst/>
            <a:cxnLst/>
            <a:rect l="l" t="t" r="r" b="b"/>
            <a:pathLst>
              <a:path h="5472430">
                <a:moveTo>
                  <a:pt x="0" y="0"/>
                </a:moveTo>
                <a:lnTo>
                  <a:pt x="0" y="5471922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object 13"/>
          <p:cNvSpPr/>
          <p:nvPr/>
        </p:nvSpPr>
        <p:spPr>
          <a:xfrm>
            <a:off x="8638989" y="6329483"/>
            <a:ext cx="2959100" cy="0"/>
          </a:xfrm>
          <a:custGeom>
            <a:avLst/>
            <a:gdLst/>
            <a:ahLst/>
            <a:cxnLst/>
            <a:rect l="l" t="t" r="r" b="b"/>
            <a:pathLst>
              <a:path w="2959100">
                <a:moveTo>
                  <a:pt x="0" y="0"/>
                </a:moveTo>
                <a:lnTo>
                  <a:pt x="295910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object 14"/>
          <p:cNvSpPr/>
          <p:nvPr/>
        </p:nvSpPr>
        <p:spPr>
          <a:xfrm>
            <a:off x="11601137" y="860610"/>
            <a:ext cx="0" cy="5472430"/>
          </a:xfrm>
          <a:custGeom>
            <a:avLst/>
            <a:gdLst/>
            <a:ahLst/>
            <a:cxnLst/>
            <a:rect l="l" t="t" r="r" b="b"/>
            <a:pathLst>
              <a:path h="5472430">
                <a:moveTo>
                  <a:pt x="0" y="0"/>
                </a:moveTo>
                <a:lnTo>
                  <a:pt x="0" y="5471922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object 15"/>
          <p:cNvSpPr/>
          <p:nvPr/>
        </p:nvSpPr>
        <p:spPr>
          <a:xfrm>
            <a:off x="4725231" y="872675"/>
            <a:ext cx="9525" cy="1676400"/>
          </a:xfrm>
          <a:custGeom>
            <a:avLst/>
            <a:gdLst/>
            <a:ahLst/>
            <a:cxnLst/>
            <a:rect l="l" t="t" r="r" b="b"/>
            <a:pathLst>
              <a:path w="9525" h="1676400">
                <a:moveTo>
                  <a:pt x="0" y="0"/>
                </a:moveTo>
                <a:lnTo>
                  <a:pt x="9525" y="16764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object 16"/>
          <p:cNvSpPr/>
          <p:nvPr/>
        </p:nvSpPr>
        <p:spPr>
          <a:xfrm>
            <a:off x="7981193" y="852990"/>
            <a:ext cx="0" cy="1656080"/>
          </a:xfrm>
          <a:custGeom>
            <a:avLst/>
            <a:gdLst/>
            <a:ahLst/>
            <a:cxnLst/>
            <a:rect l="l" t="t" r="r" b="b"/>
            <a:pathLst>
              <a:path h="1656080">
                <a:moveTo>
                  <a:pt x="0" y="0"/>
                </a:moveTo>
                <a:lnTo>
                  <a:pt x="0" y="165569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object 17"/>
          <p:cNvSpPr/>
          <p:nvPr/>
        </p:nvSpPr>
        <p:spPr>
          <a:xfrm>
            <a:off x="11249856" y="878390"/>
            <a:ext cx="9525" cy="1676400"/>
          </a:xfrm>
          <a:custGeom>
            <a:avLst/>
            <a:gdLst/>
            <a:ahLst/>
            <a:cxnLst/>
            <a:rect l="l" t="t" r="r" b="b"/>
            <a:pathLst>
              <a:path w="9525" h="1676400">
                <a:moveTo>
                  <a:pt x="0" y="0"/>
                </a:moveTo>
                <a:lnTo>
                  <a:pt x="9525" y="16763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object 18"/>
          <p:cNvSpPr/>
          <p:nvPr/>
        </p:nvSpPr>
        <p:spPr>
          <a:xfrm>
            <a:off x="4258506" y="866325"/>
            <a:ext cx="19050" cy="1905000"/>
          </a:xfrm>
          <a:custGeom>
            <a:avLst/>
            <a:gdLst/>
            <a:ahLst/>
            <a:cxnLst/>
            <a:rect l="l" t="t" r="r" b="b"/>
            <a:pathLst>
              <a:path w="19050" h="1905000">
                <a:moveTo>
                  <a:pt x="0" y="0"/>
                </a:moveTo>
                <a:lnTo>
                  <a:pt x="19050" y="19050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object 19"/>
          <p:cNvSpPr/>
          <p:nvPr/>
        </p:nvSpPr>
        <p:spPr>
          <a:xfrm>
            <a:off x="6779456" y="852990"/>
            <a:ext cx="1041400" cy="20798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object 20"/>
          <p:cNvSpPr/>
          <p:nvPr/>
        </p:nvSpPr>
        <p:spPr>
          <a:xfrm>
            <a:off x="10906956" y="878390"/>
            <a:ext cx="19050" cy="1905000"/>
          </a:xfrm>
          <a:custGeom>
            <a:avLst/>
            <a:gdLst/>
            <a:ahLst/>
            <a:cxnLst/>
            <a:rect l="l" t="t" r="r" b="b"/>
            <a:pathLst>
              <a:path w="19050" h="1905000">
                <a:moveTo>
                  <a:pt x="0" y="0"/>
                </a:moveTo>
                <a:lnTo>
                  <a:pt x="19050" y="19049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object 21"/>
          <p:cNvSpPr/>
          <p:nvPr/>
        </p:nvSpPr>
        <p:spPr>
          <a:xfrm>
            <a:off x="3877506" y="870135"/>
            <a:ext cx="0" cy="1190625"/>
          </a:xfrm>
          <a:custGeom>
            <a:avLst/>
            <a:gdLst/>
            <a:ahLst/>
            <a:cxnLst/>
            <a:rect l="l" t="t" r="r" b="b"/>
            <a:pathLst>
              <a:path h="1190625">
                <a:moveTo>
                  <a:pt x="0" y="0"/>
                </a:moveTo>
                <a:lnTo>
                  <a:pt x="0" y="11906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object 22"/>
          <p:cNvSpPr/>
          <p:nvPr/>
        </p:nvSpPr>
        <p:spPr>
          <a:xfrm>
            <a:off x="10564056" y="877120"/>
            <a:ext cx="0" cy="1047750"/>
          </a:xfrm>
          <a:custGeom>
            <a:avLst/>
            <a:gdLst/>
            <a:ahLst/>
            <a:cxnLst/>
            <a:rect l="l" t="t" r="r" b="b"/>
            <a:pathLst>
              <a:path h="1047750">
                <a:moveTo>
                  <a:pt x="0" y="0"/>
                </a:moveTo>
                <a:lnTo>
                  <a:pt x="0" y="10477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object 23"/>
          <p:cNvSpPr/>
          <p:nvPr/>
        </p:nvSpPr>
        <p:spPr>
          <a:xfrm>
            <a:off x="3467931" y="882200"/>
            <a:ext cx="9525" cy="1676400"/>
          </a:xfrm>
          <a:custGeom>
            <a:avLst/>
            <a:gdLst/>
            <a:ahLst/>
            <a:cxnLst/>
            <a:rect l="l" t="t" r="r" b="b"/>
            <a:pathLst>
              <a:path w="9525" h="1676400">
                <a:moveTo>
                  <a:pt x="0" y="0"/>
                </a:moveTo>
                <a:lnTo>
                  <a:pt x="9525" y="16764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object 24"/>
          <p:cNvSpPr/>
          <p:nvPr/>
        </p:nvSpPr>
        <p:spPr>
          <a:xfrm>
            <a:off x="10126540" y="870135"/>
            <a:ext cx="28575" cy="1381125"/>
          </a:xfrm>
          <a:custGeom>
            <a:avLst/>
            <a:gdLst/>
            <a:ahLst/>
            <a:cxnLst/>
            <a:rect l="l" t="t" r="r" b="b"/>
            <a:pathLst>
              <a:path w="28575" h="1381125">
                <a:moveTo>
                  <a:pt x="0" y="0"/>
                </a:moveTo>
                <a:lnTo>
                  <a:pt x="28575" y="13811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object 25"/>
          <p:cNvSpPr/>
          <p:nvPr/>
        </p:nvSpPr>
        <p:spPr>
          <a:xfrm>
            <a:off x="3114870" y="860610"/>
            <a:ext cx="0" cy="1438275"/>
          </a:xfrm>
          <a:custGeom>
            <a:avLst/>
            <a:gdLst/>
            <a:ahLst/>
            <a:cxnLst/>
            <a:rect l="l" t="t" r="r" b="b"/>
            <a:pathLst>
              <a:path h="1438275">
                <a:moveTo>
                  <a:pt x="0" y="0"/>
                </a:moveTo>
                <a:lnTo>
                  <a:pt x="0" y="143827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object 26"/>
          <p:cNvSpPr/>
          <p:nvPr/>
        </p:nvSpPr>
        <p:spPr>
          <a:xfrm>
            <a:off x="6572446" y="868230"/>
            <a:ext cx="15240" cy="1271905"/>
          </a:xfrm>
          <a:custGeom>
            <a:avLst/>
            <a:gdLst/>
            <a:ahLst/>
            <a:cxnLst/>
            <a:rect l="l" t="t" r="r" b="b"/>
            <a:pathLst>
              <a:path w="15239" h="1271905">
                <a:moveTo>
                  <a:pt x="15239" y="0"/>
                </a:moveTo>
                <a:lnTo>
                  <a:pt x="0" y="127190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object 27"/>
          <p:cNvSpPr/>
          <p:nvPr/>
        </p:nvSpPr>
        <p:spPr>
          <a:xfrm>
            <a:off x="9792531" y="868230"/>
            <a:ext cx="19050" cy="1082675"/>
          </a:xfrm>
          <a:custGeom>
            <a:avLst/>
            <a:gdLst/>
            <a:ahLst/>
            <a:cxnLst/>
            <a:rect l="l" t="t" r="r" b="b"/>
            <a:pathLst>
              <a:path w="19050" h="1082675">
                <a:moveTo>
                  <a:pt x="19050" y="0"/>
                </a:moveTo>
                <a:lnTo>
                  <a:pt x="0" y="108267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" name="object 28"/>
          <p:cNvSpPr/>
          <p:nvPr/>
        </p:nvSpPr>
        <p:spPr>
          <a:xfrm>
            <a:off x="3038670" y="2193475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114299" y="0"/>
                </a:moveTo>
                <a:lnTo>
                  <a:pt x="28574" y="0"/>
                </a:lnTo>
                <a:lnTo>
                  <a:pt x="0" y="142875"/>
                </a:lnTo>
                <a:lnTo>
                  <a:pt x="142874" y="142875"/>
                </a:lnTo>
                <a:lnTo>
                  <a:pt x="1142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object 29"/>
          <p:cNvSpPr/>
          <p:nvPr/>
        </p:nvSpPr>
        <p:spPr>
          <a:xfrm>
            <a:off x="3038670" y="2193475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142874" y="142875"/>
                </a:moveTo>
                <a:lnTo>
                  <a:pt x="0" y="142875"/>
                </a:lnTo>
                <a:lnTo>
                  <a:pt x="28574" y="0"/>
                </a:lnTo>
                <a:lnTo>
                  <a:pt x="114299" y="0"/>
                </a:lnTo>
                <a:lnTo>
                  <a:pt x="142874" y="14287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" name="object 30"/>
          <p:cNvSpPr/>
          <p:nvPr/>
        </p:nvSpPr>
        <p:spPr>
          <a:xfrm>
            <a:off x="3342201" y="2370005"/>
            <a:ext cx="352425" cy="409575"/>
          </a:xfrm>
          <a:custGeom>
            <a:avLst/>
            <a:gdLst/>
            <a:ahLst/>
            <a:cxnLst/>
            <a:rect l="l" t="t" r="r" b="b"/>
            <a:pathLst>
              <a:path w="352425" h="409575">
                <a:moveTo>
                  <a:pt x="281940" y="0"/>
                </a:moveTo>
                <a:lnTo>
                  <a:pt x="70485" y="0"/>
                </a:lnTo>
                <a:lnTo>
                  <a:pt x="0" y="409575"/>
                </a:lnTo>
                <a:lnTo>
                  <a:pt x="352425" y="409575"/>
                </a:lnTo>
                <a:lnTo>
                  <a:pt x="2819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object 31"/>
          <p:cNvSpPr/>
          <p:nvPr/>
        </p:nvSpPr>
        <p:spPr>
          <a:xfrm>
            <a:off x="3342201" y="2370005"/>
            <a:ext cx="352425" cy="409575"/>
          </a:xfrm>
          <a:custGeom>
            <a:avLst/>
            <a:gdLst/>
            <a:ahLst/>
            <a:cxnLst/>
            <a:rect l="l" t="t" r="r" b="b"/>
            <a:pathLst>
              <a:path w="352425" h="409575">
                <a:moveTo>
                  <a:pt x="352425" y="409575"/>
                </a:moveTo>
                <a:lnTo>
                  <a:pt x="0" y="409575"/>
                </a:lnTo>
                <a:lnTo>
                  <a:pt x="70485" y="0"/>
                </a:lnTo>
                <a:lnTo>
                  <a:pt x="281940" y="0"/>
                </a:lnTo>
                <a:lnTo>
                  <a:pt x="352425" y="40957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" name="object 32"/>
          <p:cNvSpPr/>
          <p:nvPr/>
        </p:nvSpPr>
        <p:spPr>
          <a:xfrm>
            <a:off x="3762570" y="1879785"/>
            <a:ext cx="238125" cy="228600"/>
          </a:xfrm>
          <a:custGeom>
            <a:avLst/>
            <a:gdLst/>
            <a:ahLst/>
            <a:cxnLst/>
            <a:rect l="l" t="t" r="r" b="b"/>
            <a:pathLst>
              <a:path w="238125" h="228600">
                <a:moveTo>
                  <a:pt x="190500" y="0"/>
                </a:moveTo>
                <a:lnTo>
                  <a:pt x="47625" y="0"/>
                </a:lnTo>
                <a:lnTo>
                  <a:pt x="0" y="228600"/>
                </a:lnTo>
                <a:lnTo>
                  <a:pt x="238125" y="228600"/>
                </a:lnTo>
                <a:lnTo>
                  <a:pt x="190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5" name="object 33"/>
          <p:cNvSpPr/>
          <p:nvPr/>
        </p:nvSpPr>
        <p:spPr>
          <a:xfrm>
            <a:off x="3762570" y="1879785"/>
            <a:ext cx="238125" cy="228600"/>
          </a:xfrm>
          <a:custGeom>
            <a:avLst/>
            <a:gdLst/>
            <a:ahLst/>
            <a:cxnLst/>
            <a:rect l="l" t="t" r="r" b="b"/>
            <a:pathLst>
              <a:path w="238125" h="228600">
                <a:moveTo>
                  <a:pt x="238125" y="228600"/>
                </a:moveTo>
                <a:lnTo>
                  <a:pt x="0" y="228600"/>
                </a:lnTo>
                <a:lnTo>
                  <a:pt x="47625" y="0"/>
                </a:lnTo>
                <a:lnTo>
                  <a:pt x="190500" y="0"/>
                </a:lnTo>
                <a:lnTo>
                  <a:pt x="238125" y="22860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object 34"/>
          <p:cNvSpPr/>
          <p:nvPr/>
        </p:nvSpPr>
        <p:spPr>
          <a:xfrm>
            <a:off x="4610931" y="2326825"/>
            <a:ext cx="247650" cy="238125"/>
          </a:xfrm>
          <a:custGeom>
            <a:avLst/>
            <a:gdLst/>
            <a:ahLst/>
            <a:cxnLst/>
            <a:rect l="l" t="t" r="r" b="b"/>
            <a:pathLst>
              <a:path w="247650" h="238125">
                <a:moveTo>
                  <a:pt x="198120" y="0"/>
                </a:moveTo>
                <a:lnTo>
                  <a:pt x="49530" y="0"/>
                </a:lnTo>
                <a:lnTo>
                  <a:pt x="0" y="238125"/>
                </a:lnTo>
                <a:lnTo>
                  <a:pt x="247650" y="238125"/>
                </a:lnTo>
                <a:lnTo>
                  <a:pt x="1981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" name="object 35"/>
          <p:cNvSpPr/>
          <p:nvPr/>
        </p:nvSpPr>
        <p:spPr>
          <a:xfrm>
            <a:off x="4610931" y="2326825"/>
            <a:ext cx="247650" cy="238125"/>
          </a:xfrm>
          <a:custGeom>
            <a:avLst/>
            <a:gdLst/>
            <a:ahLst/>
            <a:cxnLst/>
            <a:rect l="l" t="t" r="r" b="b"/>
            <a:pathLst>
              <a:path w="247650" h="238125">
                <a:moveTo>
                  <a:pt x="247650" y="238125"/>
                </a:moveTo>
                <a:lnTo>
                  <a:pt x="0" y="238125"/>
                </a:lnTo>
                <a:lnTo>
                  <a:pt x="49530" y="0"/>
                </a:lnTo>
                <a:lnTo>
                  <a:pt x="198120" y="0"/>
                </a:lnTo>
                <a:lnTo>
                  <a:pt x="247650" y="23812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" name="object 36"/>
          <p:cNvSpPr/>
          <p:nvPr/>
        </p:nvSpPr>
        <p:spPr>
          <a:xfrm>
            <a:off x="4123885" y="2541455"/>
            <a:ext cx="352425" cy="409575"/>
          </a:xfrm>
          <a:custGeom>
            <a:avLst/>
            <a:gdLst/>
            <a:ahLst/>
            <a:cxnLst/>
            <a:rect l="l" t="t" r="r" b="b"/>
            <a:pathLst>
              <a:path w="352425" h="409575">
                <a:moveTo>
                  <a:pt x="281939" y="0"/>
                </a:moveTo>
                <a:lnTo>
                  <a:pt x="70484" y="0"/>
                </a:lnTo>
                <a:lnTo>
                  <a:pt x="0" y="409575"/>
                </a:lnTo>
                <a:lnTo>
                  <a:pt x="352425" y="409575"/>
                </a:lnTo>
                <a:lnTo>
                  <a:pt x="2819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9" name="object 37"/>
          <p:cNvSpPr/>
          <p:nvPr/>
        </p:nvSpPr>
        <p:spPr>
          <a:xfrm>
            <a:off x="4123885" y="2541455"/>
            <a:ext cx="352425" cy="409575"/>
          </a:xfrm>
          <a:custGeom>
            <a:avLst/>
            <a:gdLst/>
            <a:ahLst/>
            <a:cxnLst/>
            <a:rect l="l" t="t" r="r" b="b"/>
            <a:pathLst>
              <a:path w="352425" h="409575">
                <a:moveTo>
                  <a:pt x="352425" y="409575"/>
                </a:moveTo>
                <a:lnTo>
                  <a:pt x="0" y="409575"/>
                </a:lnTo>
                <a:lnTo>
                  <a:pt x="70484" y="0"/>
                </a:lnTo>
                <a:lnTo>
                  <a:pt x="281939" y="0"/>
                </a:lnTo>
                <a:lnTo>
                  <a:pt x="352425" y="40957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0" name="object 38"/>
          <p:cNvSpPr/>
          <p:nvPr/>
        </p:nvSpPr>
        <p:spPr>
          <a:xfrm>
            <a:off x="9973506" y="2169980"/>
            <a:ext cx="352425" cy="409575"/>
          </a:xfrm>
          <a:custGeom>
            <a:avLst/>
            <a:gdLst/>
            <a:ahLst/>
            <a:cxnLst/>
            <a:rect l="l" t="t" r="r" b="b"/>
            <a:pathLst>
              <a:path w="352425" h="409575">
                <a:moveTo>
                  <a:pt x="281940" y="0"/>
                </a:moveTo>
                <a:lnTo>
                  <a:pt x="70484" y="0"/>
                </a:lnTo>
                <a:lnTo>
                  <a:pt x="0" y="409575"/>
                </a:lnTo>
                <a:lnTo>
                  <a:pt x="352425" y="409575"/>
                </a:lnTo>
                <a:lnTo>
                  <a:pt x="2819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object 39"/>
          <p:cNvSpPr/>
          <p:nvPr/>
        </p:nvSpPr>
        <p:spPr>
          <a:xfrm>
            <a:off x="9973506" y="2169980"/>
            <a:ext cx="352425" cy="409575"/>
          </a:xfrm>
          <a:custGeom>
            <a:avLst/>
            <a:gdLst/>
            <a:ahLst/>
            <a:cxnLst/>
            <a:rect l="l" t="t" r="r" b="b"/>
            <a:pathLst>
              <a:path w="352425" h="409575">
                <a:moveTo>
                  <a:pt x="352425" y="409575"/>
                </a:moveTo>
                <a:lnTo>
                  <a:pt x="0" y="409575"/>
                </a:lnTo>
                <a:lnTo>
                  <a:pt x="70484" y="0"/>
                </a:lnTo>
                <a:lnTo>
                  <a:pt x="281940" y="0"/>
                </a:lnTo>
                <a:lnTo>
                  <a:pt x="352425" y="40957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2" name="object 40"/>
          <p:cNvSpPr/>
          <p:nvPr/>
        </p:nvSpPr>
        <p:spPr>
          <a:xfrm>
            <a:off x="10459281" y="1792790"/>
            <a:ext cx="209550" cy="238125"/>
          </a:xfrm>
          <a:custGeom>
            <a:avLst/>
            <a:gdLst/>
            <a:ahLst/>
            <a:cxnLst/>
            <a:rect l="l" t="t" r="r" b="b"/>
            <a:pathLst>
              <a:path w="209550" h="238125">
                <a:moveTo>
                  <a:pt x="167640" y="0"/>
                </a:moveTo>
                <a:lnTo>
                  <a:pt x="41909" y="0"/>
                </a:lnTo>
                <a:lnTo>
                  <a:pt x="0" y="238125"/>
                </a:lnTo>
                <a:lnTo>
                  <a:pt x="209550" y="238125"/>
                </a:lnTo>
                <a:lnTo>
                  <a:pt x="1676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3" name="object 41"/>
          <p:cNvSpPr/>
          <p:nvPr/>
        </p:nvSpPr>
        <p:spPr>
          <a:xfrm>
            <a:off x="10459281" y="1792790"/>
            <a:ext cx="209550" cy="238125"/>
          </a:xfrm>
          <a:custGeom>
            <a:avLst/>
            <a:gdLst/>
            <a:ahLst/>
            <a:cxnLst/>
            <a:rect l="l" t="t" r="r" b="b"/>
            <a:pathLst>
              <a:path w="209550" h="238125">
                <a:moveTo>
                  <a:pt x="209550" y="238125"/>
                </a:moveTo>
                <a:lnTo>
                  <a:pt x="0" y="238125"/>
                </a:lnTo>
                <a:lnTo>
                  <a:pt x="41909" y="0"/>
                </a:lnTo>
                <a:lnTo>
                  <a:pt x="167640" y="0"/>
                </a:lnTo>
                <a:lnTo>
                  <a:pt x="209550" y="23812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4" name="object 42"/>
          <p:cNvSpPr/>
          <p:nvPr/>
        </p:nvSpPr>
        <p:spPr>
          <a:xfrm>
            <a:off x="3038730" y="2094128"/>
            <a:ext cx="171450" cy="128905"/>
          </a:xfrm>
          <a:custGeom>
            <a:avLst/>
            <a:gdLst/>
            <a:ahLst/>
            <a:cxnLst/>
            <a:rect l="l" t="t" r="r" b="b"/>
            <a:pathLst>
              <a:path w="171450" h="128905">
                <a:moveTo>
                  <a:pt x="171210" y="120422"/>
                </a:moveTo>
                <a:lnTo>
                  <a:pt x="143121" y="120422"/>
                </a:lnTo>
                <a:lnTo>
                  <a:pt x="144011" y="120911"/>
                </a:lnTo>
                <a:lnTo>
                  <a:pt x="151984" y="125467"/>
                </a:lnTo>
                <a:lnTo>
                  <a:pt x="161992" y="125889"/>
                </a:lnTo>
                <a:lnTo>
                  <a:pt x="170120" y="128683"/>
                </a:lnTo>
                <a:lnTo>
                  <a:pt x="171219" y="120990"/>
                </a:lnTo>
                <a:lnTo>
                  <a:pt x="171210" y="120422"/>
                </a:lnTo>
                <a:close/>
              </a:path>
              <a:path w="171450" h="128905">
                <a:moveTo>
                  <a:pt x="63013" y="67406"/>
                </a:moveTo>
                <a:lnTo>
                  <a:pt x="61632" y="67968"/>
                </a:lnTo>
                <a:lnTo>
                  <a:pt x="48915" y="72036"/>
                </a:lnTo>
                <a:lnTo>
                  <a:pt x="46205" y="73056"/>
                </a:lnTo>
                <a:lnTo>
                  <a:pt x="44951" y="76052"/>
                </a:lnTo>
                <a:lnTo>
                  <a:pt x="52309" y="79144"/>
                </a:lnTo>
                <a:lnTo>
                  <a:pt x="66629" y="85876"/>
                </a:lnTo>
                <a:lnTo>
                  <a:pt x="77504" y="92000"/>
                </a:lnTo>
                <a:lnTo>
                  <a:pt x="86765" y="96611"/>
                </a:lnTo>
                <a:lnTo>
                  <a:pt x="105573" y="102930"/>
                </a:lnTo>
                <a:lnTo>
                  <a:pt x="111496" y="104814"/>
                </a:lnTo>
                <a:lnTo>
                  <a:pt x="111770" y="104928"/>
                </a:lnTo>
                <a:lnTo>
                  <a:pt x="111395" y="104933"/>
                </a:lnTo>
                <a:lnTo>
                  <a:pt x="111229" y="105165"/>
                </a:lnTo>
                <a:lnTo>
                  <a:pt x="112129" y="105956"/>
                </a:lnTo>
                <a:lnTo>
                  <a:pt x="143306" y="120990"/>
                </a:lnTo>
                <a:lnTo>
                  <a:pt x="143563" y="120889"/>
                </a:lnTo>
                <a:lnTo>
                  <a:pt x="143121" y="120422"/>
                </a:lnTo>
                <a:lnTo>
                  <a:pt x="171210" y="120422"/>
                </a:lnTo>
                <a:lnTo>
                  <a:pt x="152409" y="85599"/>
                </a:lnTo>
                <a:lnTo>
                  <a:pt x="135579" y="75408"/>
                </a:lnTo>
                <a:lnTo>
                  <a:pt x="110013" y="75408"/>
                </a:lnTo>
                <a:lnTo>
                  <a:pt x="104935" y="74564"/>
                </a:lnTo>
                <a:lnTo>
                  <a:pt x="85463" y="70897"/>
                </a:lnTo>
                <a:lnTo>
                  <a:pt x="73266" y="68830"/>
                </a:lnTo>
                <a:lnTo>
                  <a:pt x="63013" y="67406"/>
                </a:lnTo>
                <a:close/>
              </a:path>
              <a:path w="171450" h="128905">
                <a:moveTo>
                  <a:pt x="40729" y="66219"/>
                </a:moveTo>
                <a:lnTo>
                  <a:pt x="40012" y="66227"/>
                </a:lnTo>
                <a:lnTo>
                  <a:pt x="29428" y="72823"/>
                </a:lnTo>
                <a:lnTo>
                  <a:pt x="19117" y="81439"/>
                </a:lnTo>
                <a:lnTo>
                  <a:pt x="39376" y="69388"/>
                </a:lnTo>
                <a:lnTo>
                  <a:pt x="40729" y="66219"/>
                </a:lnTo>
                <a:close/>
              </a:path>
              <a:path w="171450" h="128905">
                <a:moveTo>
                  <a:pt x="49442" y="66118"/>
                </a:moveTo>
                <a:lnTo>
                  <a:pt x="44783" y="66172"/>
                </a:lnTo>
                <a:lnTo>
                  <a:pt x="39376" y="69388"/>
                </a:lnTo>
                <a:lnTo>
                  <a:pt x="37199" y="74346"/>
                </a:lnTo>
                <a:lnTo>
                  <a:pt x="37504" y="75985"/>
                </a:lnTo>
                <a:lnTo>
                  <a:pt x="41141" y="74962"/>
                </a:lnTo>
                <a:lnTo>
                  <a:pt x="46205" y="73056"/>
                </a:lnTo>
                <a:lnTo>
                  <a:pt x="47965" y="68850"/>
                </a:lnTo>
                <a:lnTo>
                  <a:pt x="53118" y="66437"/>
                </a:lnTo>
                <a:lnTo>
                  <a:pt x="49442" y="66118"/>
                </a:lnTo>
                <a:close/>
              </a:path>
              <a:path w="171450" h="128905">
                <a:moveTo>
                  <a:pt x="115011" y="58282"/>
                </a:moveTo>
                <a:lnTo>
                  <a:pt x="83976" y="58282"/>
                </a:lnTo>
                <a:lnTo>
                  <a:pt x="75414" y="62356"/>
                </a:lnTo>
                <a:lnTo>
                  <a:pt x="71064" y="64128"/>
                </a:lnTo>
                <a:lnTo>
                  <a:pt x="72922" y="64353"/>
                </a:lnTo>
                <a:lnTo>
                  <a:pt x="86152" y="66314"/>
                </a:lnTo>
                <a:lnTo>
                  <a:pt x="97105" y="69947"/>
                </a:lnTo>
                <a:lnTo>
                  <a:pt x="110522" y="75090"/>
                </a:lnTo>
                <a:lnTo>
                  <a:pt x="110013" y="75408"/>
                </a:lnTo>
                <a:lnTo>
                  <a:pt x="135579" y="75408"/>
                </a:lnTo>
                <a:lnTo>
                  <a:pt x="126418" y="71783"/>
                </a:lnTo>
                <a:lnTo>
                  <a:pt x="113378" y="68775"/>
                </a:lnTo>
                <a:lnTo>
                  <a:pt x="101696" y="67078"/>
                </a:lnTo>
                <a:lnTo>
                  <a:pt x="100524" y="63151"/>
                </a:lnTo>
                <a:lnTo>
                  <a:pt x="108271" y="60865"/>
                </a:lnTo>
                <a:lnTo>
                  <a:pt x="115011" y="58282"/>
                </a:lnTo>
                <a:close/>
              </a:path>
              <a:path w="171450" h="128905">
                <a:moveTo>
                  <a:pt x="61594" y="62978"/>
                </a:moveTo>
                <a:lnTo>
                  <a:pt x="59491" y="63451"/>
                </a:lnTo>
                <a:lnTo>
                  <a:pt x="53118" y="66437"/>
                </a:lnTo>
                <a:lnTo>
                  <a:pt x="60893" y="67111"/>
                </a:lnTo>
                <a:lnTo>
                  <a:pt x="63013" y="67406"/>
                </a:lnTo>
                <a:lnTo>
                  <a:pt x="71064" y="64128"/>
                </a:lnTo>
                <a:lnTo>
                  <a:pt x="61594" y="62978"/>
                </a:lnTo>
                <a:close/>
              </a:path>
              <a:path w="171450" h="128905">
                <a:moveTo>
                  <a:pt x="42919" y="61085"/>
                </a:moveTo>
                <a:lnTo>
                  <a:pt x="40729" y="66219"/>
                </a:lnTo>
                <a:lnTo>
                  <a:pt x="44783" y="66172"/>
                </a:lnTo>
                <a:lnTo>
                  <a:pt x="51874" y="61954"/>
                </a:lnTo>
                <a:lnTo>
                  <a:pt x="47380" y="61494"/>
                </a:lnTo>
                <a:lnTo>
                  <a:pt x="42919" y="61085"/>
                </a:lnTo>
                <a:close/>
              </a:path>
              <a:path w="171450" h="128905">
                <a:moveTo>
                  <a:pt x="156021" y="0"/>
                </a:moveTo>
                <a:lnTo>
                  <a:pt x="51874" y="61954"/>
                </a:lnTo>
                <a:lnTo>
                  <a:pt x="60020" y="62787"/>
                </a:lnTo>
                <a:lnTo>
                  <a:pt x="61594" y="62978"/>
                </a:lnTo>
                <a:lnTo>
                  <a:pt x="71691" y="60709"/>
                </a:lnTo>
                <a:lnTo>
                  <a:pt x="83976" y="58282"/>
                </a:lnTo>
                <a:lnTo>
                  <a:pt x="115011" y="58282"/>
                </a:lnTo>
                <a:lnTo>
                  <a:pt x="122114" y="55658"/>
                </a:lnTo>
                <a:lnTo>
                  <a:pt x="130300" y="55658"/>
                </a:lnTo>
                <a:lnTo>
                  <a:pt x="134306" y="50070"/>
                </a:lnTo>
                <a:lnTo>
                  <a:pt x="138116" y="44990"/>
                </a:lnTo>
                <a:lnTo>
                  <a:pt x="150163" y="5017"/>
                </a:lnTo>
                <a:lnTo>
                  <a:pt x="153203" y="1707"/>
                </a:lnTo>
                <a:lnTo>
                  <a:pt x="155529" y="1707"/>
                </a:lnTo>
                <a:lnTo>
                  <a:pt x="156021" y="0"/>
                </a:lnTo>
                <a:close/>
              </a:path>
              <a:path w="171450" h="128905">
                <a:moveTo>
                  <a:pt x="24935" y="19375"/>
                </a:moveTo>
                <a:lnTo>
                  <a:pt x="11990" y="24405"/>
                </a:lnTo>
                <a:lnTo>
                  <a:pt x="0" y="37082"/>
                </a:lnTo>
                <a:lnTo>
                  <a:pt x="3793" y="47418"/>
                </a:lnTo>
                <a:lnTo>
                  <a:pt x="10389" y="58003"/>
                </a:lnTo>
                <a:lnTo>
                  <a:pt x="42919" y="61085"/>
                </a:lnTo>
                <a:lnTo>
                  <a:pt x="43365" y="60038"/>
                </a:lnTo>
                <a:lnTo>
                  <a:pt x="48226" y="45848"/>
                </a:lnTo>
                <a:lnTo>
                  <a:pt x="51142" y="34735"/>
                </a:lnTo>
                <a:lnTo>
                  <a:pt x="48127" y="22825"/>
                </a:lnTo>
                <a:lnTo>
                  <a:pt x="37812" y="20074"/>
                </a:lnTo>
                <a:lnTo>
                  <a:pt x="24935" y="19375"/>
                </a:lnTo>
                <a:close/>
              </a:path>
              <a:path w="171450" h="128905">
                <a:moveTo>
                  <a:pt x="130300" y="55658"/>
                </a:moveTo>
                <a:lnTo>
                  <a:pt x="122114" y="55658"/>
                </a:lnTo>
                <a:lnTo>
                  <a:pt x="129480" y="56801"/>
                </a:lnTo>
                <a:lnTo>
                  <a:pt x="130300" y="55658"/>
                </a:lnTo>
                <a:close/>
              </a:path>
              <a:path w="171450" h="128905">
                <a:moveTo>
                  <a:pt x="155529" y="1707"/>
                </a:moveTo>
                <a:lnTo>
                  <a:pt x="153203" y="1707"/>
                </a:lnTo>
                <a:lnTo>
                  <a:pt x="153789" y="2255"/>
                </a:lnTo>
                <a:lnTo>
                  <a:pt x="153814" y="5017"/>
                </a:lnTo>
                <a:lnTo>
                  <a:pt x="153736" y="5902"/>
                </a:lnTo>
                <a:lnTo>
                  <a:pt x="153353" y="8258"/>
                </a:lnTo>
                <a:lnTo>
                  <a:pt x="152904" y="10473"/>
                </a:lnTo>
                <a:lnTo>
                  <a:pt x="152323" y="12994"/>
                </a:lnTo>
                <a:lnTo>
                  <a:pt x="154168" y="6431"/>
                </a:lnTo>
                <a:lnTo>
                  <a:pt x="155529" y="17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" name="object 43"/>
          <p:cNvSpPr/>
          <p:nvPr/>
        </p:nvSpPr>
        <p:spPr>
          <a:xfrm>
            <a:off x="3038730" y="2094128"/>
            <a:ext cx="171450" cy="128905"/>
          </a:xfrm>
          <a:custGeom>
            <a:avLst/>
            <a:gdLst/>
            <a:ahLst/>
            <a:cxnLst/>
            <a:rect l="l" t="t" r="r" b="b"/>
            <a:pathLst>
              <a:path w="171450" h="128905">
                <a:moveTo>
                  <a:pt x="19117" y="81439"/>
                </a:moveTo>
                <a:lnTo>
                  <a:pt x="29428" y="72823"/>
                </a:lnTo>
                <a:lnTo>
                  <a:pt x="40012" y="66227"/>
                </a:lnTo>
                <a:lnTo>
                  <a:pt x="49442" y="66118"/>
                </a:lnTo>
                <a:lnTo>
                  <a:pt x="60893" y="67111"/>
                </a:lnTo>
                <a:lnTo>
                  <a:pt x="73266" y="68830"/>
                </a:lnTo>
                <a:lnTo>
                  <a:pt x="85463" y="70897"/>
                </a:lnTo>
                <a:lnTo>
                  <a:pt x="96385" y="72934"/>
                </a:lnTo>
                <a:lnTo>
                  <a:pt x="104935" y="74564"/>
                </a:lnTo>
                <a:lnTo>
                  <a:pt x="110013" y="75408"/>
                </a:lnTo>
                <a:lnTo>
                  <a:pt x="72922" y="64353"/>
                </a:lnTo>
                <a:lnTo>
                  <a:pt x="34939" y="60347"/>
                </a:lnTo>
                <a:lnTo>
                  <a:pt x="22630" y="59225"/>
                </a:lnTo>
                <a:lnTo>
                  <a:pt x="10389" y="58003"/>
                </a:lnTo>
                <a:lnTo>
                  <a:pt x="3793" y="47418"/>
                </a:lnTo>
                <a:lnTo>
                  <a:pt x="0" y="37082"/>
                </a:lnTo>
                <a:lnTo>
                  <a:pt x="11990" y="24405"/>
                </a:lnTo>
                <a:lnTo>
                  <a:pt x="24935" y="19375"/>
                </a:lnTo>
                <a:lnTo>
                  <a:pt x="37812" y="20074"/>
                </a:lnTo>
                <a:lnTo>
                  <a:pt x="48127" y="22825"/>
                </a:lnTo>
                <a:lnTo>
                  <a:pt x="51142" y="34735"/>
                </a:lnTo>
                <a:lnTo>
                  <a:pt x="48226" y="45848"/>
                </a:lnTo>
                <a:lnTo>
                  <a:pt x="43365" y="60038"/>
                </a:lnTo>
                <a:lnTo>
                  <a:pt x="39422" y="69284"/>
                </a:lnTo>
                <a:lnTo>
                  <a:pt x="37199" y="74346"/>
                </a:lnTo>
                <a:lnTo>
                  <a:pt x="37504" y="75985"/>
                </a:lnTo>
                <a:lnTo>
                  <a:pt x="41141" y="74962"/>
                </a:lnTo>
                <a:lnTo>
                  <a:pt x="48915" y="72036"/>
                </a:lnTo>
                <a:lnTo>
                  <a:pt x="61632" y="67968"/>
                </a:lnTo>
                <a:lnTo>
                  <a:pt x="75414" y="62356"/>
                </a:lnTo>
                <a:lnTo>
                  <a:pt x="83976" y="58282"/>
                </a:lnTo>
                <a:lnTo>
                  <a:pt x="71691" y="60709"/>
                </a:lnTo>
                <a:lnTo>
                  <a:pt x="59491" y="63451"/>
                </a:lnTo>
                <a:lnTo>
                  <a:pt x="47965" y="68850"/>
                </a:lnTo>
                <a:lnTo>
                  <a:pt x="44951" y="76052"/>
                </a:lnTo>
                <a:lnTo>
                  <a:pt x="52309" y="79144"/>
                </a:lnTo>
                <a:lnTo>
                  <a:pt x="66629" y="85876"/>
                </a:lnTo>
                <a:lnTo>
                  <a:pt x="105573" y="102930"/>
                </a:lnTo>
                <a:lnTo>
                  <a:pt x="111496" y="104814"/>
                </a:lnTo>
                <a:lnTo>
                  <a:pt x="111770" y="104928"/>
                </a:lnTo>
                <a:lnTo>
                  <a:pt x="111395" y="104933"/>
                </a:lnTo>
                <a:lnTo>
                  <a:pt x="111229" y="105165"/>
                </a:lnTo>
                <a:lnTo>
                  <a:pt x="112129" y="105956"/>
                </a:lnTo>
                <a:lnTo>
                  <a:pt x="143306" y="120990"/>
                </a:lnTo>
                <a:lnTo>
                  <a:pt x="143563" y="120889"/>
                </a:lnTo>
                <a:lnTo>
                  <a:pt x="143236" y="120557"/>
                </a:lnTo>
                <a:lnTo>
                  <a:pt x="143121" y="120422"/>
                </a:lnTo>
                <a:lnTo>
                  <a:pt x="144011" y="120911"/>
                </a:lnTo>
                <a:lnTo>
                  <a:pt x="146700" y="122450"/>
                </a:lnTo>
                <a:lnTo>
                  <a:pt x="151984" y="125467"/>
                </a:lnTo>
                <a:lnTo>
                  <a:pt x="161992" y="125889"/>
                </a:lnTo>
                <a:lnTo>
                  <a:pt x="170120" y="128683"/>
                </a:lnTo>
                <a:lnTo>
                  <a:pt x="171263" y="120682"/>
                </a:lnTo>
                <a:lnTo>
                  <a:pt x="152409" y="85599"/>
                </a:lnTo>
                <a:lnTo>
                  <a:pt x="113378" y="68775"/>
                </a:lnTo>
                <a:lnTo>
                  <a:pt x="101696" y="67078"/>
                </a:lnTo>
                <a:lnTo>
                  <a:pt x="100524" y="63151"/>
                </a:lnTo>
                <a:lnTo>
                  <a:pt x="108271" y="60865"/>
                </a:lnTo>
                <a:lnTo>
                  <a:pt x="115891" y="57944"/>
                </a:lnTo>
                <a:lnTo>
                  <a:pt x="122114" y="55658"/>
                </a:lnTo>
                <a:lnTo>
                  <a:pt x="129480" y="56801"/>
                </a:lnTo>
                <a:lnTo>
                  <a:pt x="134306" y="50070"/>
                </a:lnTo>
                <a:lnTo>
                  <a:pt x="138116" y="44990"/>
                </a:lnTo>
                <a:lnTo>
                  <a:pt x="150163" y="5017"/>
                </a:lnTo>
                <a:lnTo>
                  <a:pt x="153203" y="1707"/>
                </a:lnTo>
                <a:lnTo>
                  <a:pt x="153789" y="2255"/>
                </a:lnTo>
                <a:lnTo>
                  <a:pt x="153924" y="3778"/>
                </a:lnTo>
                <a:lnTo>
                  <a:pt x="153736" y="5902"/>
                </a:lnTo>
                <a:lnTo>
                  <a:pt x="153353" y="8258"/>
                </a:lnTo>
                <a:lnTo>
                  <a:pt x="152904" y="10473"/>
                </a:lnTo>
                <a:lnTo>
                  <a:pt x="152518" y="12175"/>
                </a:lnTo>
                <a:lnTo>
                  <a:pt x="152323" y="12994"/>
                </a:lnTo>
                <a:lnTo>
                  <a:pt x="152447" y="12557"/>
                </a:lnTo>
                <a:lnTo>
                  <a:pt x="153019" y="10494"/>
                </a:lnTo>
                <a:lnTo>
                  <a:pt x="154168" y="6431"/>
                </a:lnTo>
                <a:lnTo>
                  <a:pt x="156021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object 44"/>
          <p:cNvSpPr/>
          <p:nvPr/>
        </p:nvSpPr>
        <p:spPr>
          <a:xfrm>
            <a:off x="3315541" y="2265230"/>
            <a:ext cx="348615" cy="160020"/>
          </a:xfrm>
          <a:custGeom>
            <a:avLst/>
            <a:gdLst/>
            <a:ahLst/>
            <a:cxnLst/>
            <a:rect l="l" t="t" r="r" b="b"/>
            <a:pathLst>
              <a:path w="348614" h="160019">
                <a:moveTo>
                  <a:pt x="348001" y="152178"/>
                </a:moveTo>
                <a:lnTo>
                  <a:pt x="295826" y="152178"/>
                </a:lnTo>
                <a:lnTo>
                  <a:pt x="296347" y="152328"/>
                </a:lnTo>
                <a:lnTo>
                  <a:pt x="319022" y="159974"/>
                </a:lnTo>
                <a:lnTo>
                  <a:pt x="334537" y="159637"/>
                </a:lnTo>
                <a:lnTo>
                  <a:pt x="347274" y="158308"/>
                </a:lnTo>
                <a:lnTo>
                  <a:pt x="348001" y="152178"/>
                </a:lnTo>
                <a:close/>
              </a:path>
              <a:path w="348614" h="160019">
                <a:moveTo>
                  <a:pt x="131772" y="87436"/>
                </a:moveTo>
                <a:lnTo>
                  <a:pt x="129739" y="87914"/>
                </a:lnTo>
                <a:lnTo>
                  <a:pt x="112398" y="90966"/>
                </a:lnTo>
                <a:lnTo>
                  <a:pt x="98884" y="93715"/>
                </a:lnTo>
                <a:lnTo>
                  <a:pt x="91506" y="95381"/>
                </a:lnTo>
                <a:lnTo>
                  <a:pt x="92770" y="98459"/>
                </a:lnTo>
                <a:lnTo>
                  <a:pt x="99582" y="100629"/>
                </a:lnTo>
                <a:lnTo>
                  <a:pt x="109213" y="102109"/>
                </a:lnTo>
                <a:lnTo>
                  <a:pt x="119078" y="103463"/>
                </a:lnTo>
                <a:lnTo>
                  <a:pt x="132885" y="107703"/>
                </a:lnTo>
                <a:lnTo>
                  <a:pt x="145486" y="112135"/>
                </a:lnTo>
                <a:lnTo>
                  <a:pt x="157246" y="116429"/>
                </a:lnTo>
                <a:lnTo>
                  <a:pt x="168528" y="120256"/>
                </a:lnTo>
                <a:lnTo>
                  <a:pt x="179699" y="123286"/>
                </a:lnTo>
                <a:lnTo>
                  <a:pt x="230844" y="133184"/>
                </a:lnTo>
                <a:lnTo>
                  <a:pt x="229740" y="133245"/>
                </a:lnTo>
                <a:lnTo>
                  <a:pt x="285960" y="150581"/>
                </a:lnTo>
                <a:lnTo>
                  <a:pt x="297873" y="153377"/>
                </a:lnTo>
                <a:lnTo>
                  <a:pt x="298111" y="153283"/>
                </a:lnTo>
                <a:lnTo>
                  <a:pt x="297768" y="153035"/>
                </a:lnTo>
                <a:lnTo>
                  <a:pt x="297101" y="152714"/>
                </a:lnTo>
                <a:lnTo>
                  <a:pt x="295826" y="152178"/>
                </a:lnTo>
                <a:lnTo>
                  <a:pt x="348001" y="152178"/>
                </a:lnTo>
                <a:lnTo>
                  <a:pt x="325778" y="117844"/>
                </a:lnTo>
                <a:lnTo>
                  <a:pt x="284689" y="97396"/>
                </a:lnTo>
                <a:lnTo>
                  <a:pt x="227254" y="97396"/>
                </a:lnTo>
                <a:lnTo>
                  <a:pt x="223220" y="97053"/>
                </a:lnTo>
                <a:lnTo>
                  <a:pt x="165332" y="90583"/>
                </a:lnTo>
                <a:lnTo>
                  <a:pt x="140202" y="88133"/>
                </a:lnTo>
                <a:lnTo>
                  <a:pt x="131772" y="87436"/>
                </a:lnTo>
                <a:close/>
              </a:path>
              <a:path w="348614" h="160019">
                <a:moveTo>
                  <a:pt x="84470" y="86212"/>
                </a:moveTo>
                <a:lnTo>
                  <a:pt x="74459" y="88272"/>
                </a:lnTo>
                <a:lnTo>
                  <a:pt x="62715" y="93287"/>
                </a:lnTo>
                <a:lnTo>
                  <a:pt x="51200" y="99288"/>
                </a:lnTo>
                <a:lnTo>
                  <a:pt x="39613" y="104775"/>
                </a:lnTo>
                <a:lnTo>
                  <a:pt x="82355" y="89075"/>
                </a:lnTo>
                <a:lnTo>
                  <a:pt x="84470" y="86212"/>
                </a:lnTo>
                <a:close/>
              </a:path>
              <a:path w="348614" h="160019">
                <a:moveTo>
                  <a:pt x="95194" y="85565"/>
                </a:moveTo>
                <a:lnTo>
                  <a:pt x="76140" y="98059"/>
                </a:lnTo>
                <a:lnTo>
                  <a:pt x="77824" y="98334"/>
                </a:lnTo>
                <a:lnTo>
                  <a:pt x="81945" y="97581"/>
                </a:lnTo>
                <a:lnTo>
                  <a:pt x="91506" y="95381"/>
                </a:lnTo>
                <a:lnTo>
                  <a:pt x="91364" y="95037"/>
                </a:lnTo>
                <a:lnTo>
                  <a:pt x="97951" y="89799"/>
                </a:lnTo>
                <a:lnTo>
                  <a:pt x="109170" y="85971"/>
                </a:lnTo>
                <a:lnTo>
                  <a:pt x="105061" y="85770"/>
                </a:lnTo>
                <a:lnTo>
                  <a:pt x="95194" y="85565"/>
                </a:lnTo>
                <a:close/>
              </a:path>
              <a:path w="348614" h="160019">
                <a:moveTo>
                  <a:pt x="241805" y="76126"/>
                </a:moveTo>
                <a:lnTo>
                  <a:pt x="173164" y="76126"/>
                </a:lnTo>
                <a:lnTo>
                  <a:pt x="174173" y="76340"/>
                </a:lnTo>
                <a:lnTo>
                  <a:pt x="168330" y="78187"/>
                </a:lnTo>
                <a:lnTo>
                  <a:pt x="157614" y="81112"/>
                </a:lnTo>
                <a:lnTo>
                  <a:pt x="147756" y="83610"/>
                </a:lnTo>
                <a:lnTo>
                  <a:pt x="174015" y="85855"/>
                </a:lnTo>
                <a:lnTo>
                  <a:pt x="185761" y="87601"/>
                </a:lnTo>
                <a:lnTo>
                  <a:pt x="197740" y="90116"/>
                </a:lnTo>
                <a:lnTo>
                  <a:pt x="210328" y="93040"/>
                </a:lnTo>
                <a:lnTo>
                  <a:pt x="223897" y="96008"/>
                </a:lnTo>
                <a:lnTo>
                  <a:pt x="227884" y="96931"/>
                </a:lnTo>
                <a:lnTo>
                  <a:pt x="228906" y="97375"/>
                </a:lnTo>
                <a:lnTo>
                  <a:pt x="227254" y="97396"/>
                </a:lnTo>
                <a:lnTo>
                  <a:pt x="284689" y="97396"/>
                </a:lnTo>
                <a:lnTo>
                  <a:pt x="242441" y="90002"/>
                </a:lnTo>
                <a:lnTo>
                  <a:pt x="194465" y="86011"/>
                </a:lnTo>
                <a:lnTo>
                  <a:pt x="205970" y="83258"/>
                </a:lnTo>
                <a:lnTo>
                  <a:pt x="216117" y="81106"/>
                </a:lnTo>
                <a:lnTo>
                  <a:pt x="231293" y="77941"/>
                </a:lnTo>
                <a:lnTo>
                  <a:pt x="241805" y="76126"/>
                </a:lnTo>
                <a:close/>
              </a:path>
              <a:path w="348614" h="160019">
                <a:moveTo>
                  <a:pt x="127130" y="82163"/>
                </a:moveTo>
                <a:lnTo>
                  <a:pt x="122069" y="82957"/>
                </a:lnTo>
                <a:lnTo>
                  <a:pt x="109755" y="85771"/>
                </a:lnTo>
                <a:lnTo>
                  <a:pt x="109170" y="85971"/>
                </a:lnTo>
                <a:lnTo>
                  <a:pt x="116045" y="86306"/>
                </a:lnTo>
                <a:lnTo>
                  <a:pt x="127856" y="87112"/>
                </a:lnTo>
                <a:lnTo>
                  <a:pt x="131772" y="87436"/>
                </a:lnTo>
                <a:lnTo>
                  <a:pt x="144107" y="84535"/>
                </a:lnTo>
                <a:lnTo>
                  <a:pt x="147756" y="83610"/>
                </a:lnTo>
                <a:lnTo>
                  <a:pt x="127130" y="82163"/>
                </a:lnTo>
                <a:close/>
              </a:path>
              <a:path w="348614" h="160019">
                <a:moveTo>
                  <a:pt x="88826" y="79937"/>
                </a:moveTo>
                <a:lnTo>
                  <a:pt x="86810" y="83044"/>
                </a:lnTo>
                <a:lnTo>
                  <a:pt x="84470" y="86212"/>
                </a:lnTo>
                <a:lnTo>
                  <a:pt x="86737" y="85746"/>
                </a:lnTo>
                <a:lnTo>
                  <a:pt x="91708" y="85639"/>
                </a:lnTo>
                <a:lnTo>
                  <a:pt x="104854" y="80810"/>
                </a:lnTo>
                <a:lnTo>
                  <a:pt x="88826" y="79937"/>
                </a:lnTo>
                <a:close/>
              </a:path>
              <a:path w="348614" h="160019">
                <a:moveTo>
                  <a:pt x="324855" y="0"/>
                </a:moveTo>
                <a:lnTo>
                  <a:pt x="104854" y="80810"/>
                </a:lnTo>
                <a:lnTo>
                  <a:pt x="110198" y="81112"/>
                </a:lnTo>
                <a:lnTo>
                  <a:pt x="127130" y="82163"/>
                </a:lnTo>
                <a:lnTo>
                  <a:pt x="134729" y="80971"/>
                </a:lnTo>
                <a:lnTo>
                  <a:pt x="160440" y="77941"/>
                </a:lnTo>
                <a:lnTo>
                  <a:pt x="173164" y="76126"/>
                </a:lnTo>
                <a:lnTo>
                  <a:pt x="241805" y="76126"/>
                </a:lnTo>
                <a:lnTo>
                  <a:pt x="246534" y="75310"/>
                </a:lnTo>
                <a:lnTo>
                  <a:pt x="259493" y="73450"/>
                </a:lnTo>
                <a:lnTo>
                  <a:pt x="270270" y="70668"/>
                </a:lnTo>
                <a:lnTo>
                  <a:pt x="279303" y="60408"/>
                </a:lnTo>
                <a:lnTo>
                  <a:pt x="282650" y="49622"/>
                </a:lnTo>
                <a:lnTo>
                  <a:pt x="285518" y="40175"/>
                </a:lnTo>
                <a:lnTo>
                  <a:pt x="294035" y="29682"/>
                </a:lnTo>
                <a:lnTo>
                  <a:pt x="315651" y="8643"/>
                </a:lnTo>
                <a:lnTo>
                  <a:pt x="320572" y="8643"/>
                </a:lnTo>
                <a:lnTo>
                  <a:pt x="324855" y="0"/>
                </a:lnTo>
                <a:close/>
              </a:path>
              <a:path w="348614" h="160019">
                <a:moveTo>
                  <a:pt x="54099" y="29051"/>
                </a:moveTo>
                <a:lnTo>
                  <a:pt x="42349" y="30973"/>
                </a:lnTo>
                <a:lnTo>
                  <a:pt x="26960" y="34976"/>
                </a:lnTo>
                <a:lnTo>
                  <a:pt x="11616" y="41694"/>
                </a:lnTo>
                <a:lnTo>
                  <a:pt x="0" y="51765"/>
                </a:lnTo>
                <a:lnTo>
                  <a:pt x="4297" y="59791"/>
                </a:lnTo>
                <a:lnTo>
                  <a:pt x="13361" y="68046"/>
                </a:lnTo>
                <a:lnTo>
                  <a:pt x="21904" y="76283"/>
                </a:lnTo>
                <a:lnTo>
                  <a:pt x="51050" y="77945"/>
                </a:lnTo>
                <a:lnTo>
                  <a:pt x="88826" y="79937"/>
                </a:lnTo>
                <a:lnTo>
                  <a:pt x="92091" y="74904"/>
                </a:lnTo>
                <a:lnTo>
                  <a:pt x="97723" y="64646"/>
                </a:lnTo>
                <a:lnTo>
                  <a:pt x="103443" y="55184"/>
                </a:lnTo>
                <a:lnTo>
                  <a:pt x="67940" y="29973"/>
                </a:lnTo>
                <a:lnTo>
                  <a:pt x="54099" y="29051"/>
                </a:lnTo>
                <a:close/>
              </a:path>
              <a:path w="348614" h="160019">
                <a:moveTo>
                  <a:pt x="320572" y="8643"/>
                </a:moveTo>
                <a:lnTo>
                  <a:pt x="315651" y="8643"/>
                </a:lnTo>
                <a:lnTo>
                  <a:pt x="316843" y="8918"/>
                </a:lnTo>
                <a:lnTo>
                  <a:pt x="317346" y="10086"/>
                </a:lnTo>
                <a:lnTo>
                  <a:pt x="314311" y="21630"/>
                </a:lnTo>
                <a:lnTo>
                  <a:pt x="315891" y="18284"/>
                </a:lnTo>
                <a:lnTo>
                  <a:pt x="320572" y="86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object 45"/>
          <p:cNvSpPr/>
          <p:nvPr/>
        </p:nvSpPr>
        <p:spPr>
          <a:xfrm>
            <a:off x="3315541" y="2265230"/>
            <a:ext cx="348615" cy="160020"/>
          </a:xfrm>
          <a:custGeom>
            <a:avLst/>
            <a:gdLst/>
            <a:ahLst/>
            <a:cxnLst/>
            <a:rect l="l" t="t" r="r" b="b"/>
            <a:pathLst>
              <a:path w="348614" h="160019">
                <a:moveTo>
                  <a:pt x="39613" y="104775"/>
                </a:moveTo>
                <a:lnTo>
                  <a:pt x="51200" y="99288"/>
                </a:lnTo>
                <a:lnTo>
                  <a:pt x="62715" y="93287"/>
                </a:lnTo>
                <a:lnTo>
                  <a:pt x="74459" y="88272"/>
                </a:lnTo>
                <a:lnTo>
                  <a:pt x="86737" y="85746"/>
                </a:lnTo>
                <a:lnTo>
                  <a:pt x="95194" y="85565"/>
                </a:lnTo>
                <a:lnTo>
                  <a:pt x="105061" y="85770"/>
                </a:lnTo>
                <a:lnTo>
                  <a:pt x="152791" y="89309"/>
                </a:lnTo>
                <a:lnTo>
                  <a:pt x="199745" y="94417"/>
                </a:lnTo>
                <a:lnTo>
                  <a:pt x="209174" y="95506"/>
                </a:lnTo>
                <a:lnTo>
                  <a:pt x="217097" y="96404"/>
                </a:lnTo>
                <a:lnTo>
                  <a:pt x="223220" y="97053"/>
                </a:lnTo>
                <a:lnTo>
                  <a:pt x="227254" y="97396"/>
                </a:lnTo>
                <a:lnTo>
                  <a:pt x="228906" y="97375"/>
                </a:lnTo>
                <a:lnTo>
                  <a:pt x="227884" y="96931"/>
                </a:lnTo>
                <a:lnTo>
                  <a:pt x="223897" y="96008"/>
                </a:lnTo>
                <a:lnTo>
                  <a:pt x="210328" y="93040"/>
                </a:lnTo>
                <a:lnTo>
                  <a:pt x="197740" y="90116"/>
                </a:lnTo>
                <a:lnTo>
                  <a:pt x="148391" y="83657"/>
                </a:lnTo>
                <a:lnTo>
                  <a:pt x="110198" y="81112"/>
                </a:lnTo>
                <a:lnTo>
                  <a:pt x="59635" y="78403"/>
                </a:lnTo>
                <a:lnTo>
                  <a:pt x="47043" y="77734"/>
                </a:lnTo>
                <a:lnTo>
                  <a:pt x="34467" y="77033"/>
                </a:lnTo>
                <a:lnTo>
                  <a:pt x="21904" y="76283"/>
                </a:lnTo>
                <a:lnTo>
                  <a:pt x="13361" y="68046"/>
                </a:lnTo>
                <a:lnTo>
                  <a:pt x="4297" y="59791"/>
                </a:lnTo>
                <a:lnTo>
                  <a:pt x="42349" y="30973"/>
                </a:lnTo>
                <a:lnTo>
                  <a:pt x="54099" y="29051"/>
                </a:lnTo>
                <a:lnTo>
                  <a:pt x="67940" y="29973"/>
                </a:lnTo>
                <a:lnTo>
                  <a:pt x="81143" y="30197"/>
                </a:lnTo>
                <a:lnTo>
                  <a:pt x="93068" y="31470"/>
                </a:lnTo>
                <a:lnTo>
                  <a:pt x="103077" y="35539"/>
                </a:lnTo>
                <a:lnTo>
                  <a:pt x="107005" y="45116"/>
                </a:lnTo>
                <a:lnTo>
                  <a:pt x="103443" y="55184"/>
                </a:lnTo>
                <a:lnTo>
                  <a:pt x="97723" y="64646"/>
                </a:lnTo>
                <a:lnTo>
                  <a:pt x="92091" y="74904"/>
                </a:lnTo>
                <a:lnTo>
                  <a:pt x="86810" y="83044"/>
                </a:lnTo>
                <a:lnTo>
                  <a:pt x="82227" y="89248"/>
                </a:lnTo>
                <a:lnTo>
                  <a:pt x="78689" y="93698"/>
                </a:lnTo>
                <a:lnTo>
                  <a:pt x="76544" y="96574"/>
                </a:lnTo>
                <a:lnTo>
                  <a:pt x="76140" y="98059"/>
                </a:lnTo>
                <a:lnTo>
                  <a:pt x="77824" y="98334"/>
                </a:lnTo>
                <a:lnTo>
                  <a:pt x="81945" y="97581"/>
                </a:lnTo>
                <a:lnTo>
                  <a:pt x="88849" y="95981"/>
                </a:lnTo>
                <a:lnTo>
                  <a:pt x="98884" y="93715"/>
                </a:lnTo>
                <a:lnTo>
                  <a:pt x="112398" y="90966"/>
                </a:lnTo>
                <a:lnTo>
                  <a:pt x="129739" y="87914"/>
                </a:lnTo>
                <a:lnTo>
                  <a:pt x="144107" y="84535"/>
                </a:lnTo>
                <a:lnTo>
                  <a:pt x="157640" y="81106"/>
                </a:lnTo>
                <a:lnTo>
                  <a:pt x="168330" y="78187"/>
                </a:lnTo>
                <a:lnTo>
                  <a:pt x="174173" y="76340"/>
                </a:lnTo>
                <a:lnTo>
                  <a:pt x="173164" y="76126"/>
                </a:lnTo>
                <a:lnTo>
                  <a:pt x="160440" y="77941"/>
                </a:lnTo>
                <a:lnTo>
                  <a:pt x="147574" y="79428"/>
                </a:lnTo>
                <a:lnTo>
                  <a:pt x="109755" y="85771"/>
                </a:lnTo>
                <a:lnTo>
                  <a:pt x="91364" y="95037"/>
                </a:lnTo>
                <a:lnTo>
                  <a:pt x="92770" y="98459"/>
                </a:lnTo>
                <a:lnTo>
                  <a:pt x="99582" y="100629"/>
                </a:lnTo>
                <a:lnTo>
                  <a:pt x="109213" y="102109"/>
                </a:lnTo>
                <a:lnTo>
                  <a:pt x="119078" y="103463"/>
                </a:lnTo>
                <a:lnTo>
                  <a:pt x="132885" y="107703"/>
                </a:lnTo>
                <a:lnTo>
                  <a:pt x="145486" y="112135"/>
                </a:lnTo>
                <a:lnTo>
                  <a:pt x="157246" y="116429"/>
                </a:lnTo>
                <a:lnTo>
                  <a:pt x="168528" y="120256"/>
                </a:lnTo>
                <a:lnTo>
                  <a:pt x="212808" y="129805"/>
                </a:lnTo>
                <a:lnTo>
                  <a:pt x="229556" y="132936"/>
                </a:lnTo>
                <a:lnTo>
                  <a:pt x="230575" y="133120"/>
                </a:lnTo>
                <a:lnTo>
                  <a:pt x="230844" y="133184"/>
                </a:lnTo>
                <a:lnTo>
                  <a:pt x="230622" y="133187"/>
                </a:lnTo>
                <a:lnTo>
                  <a:pt x="230168" y="133187"/>
                </a:lnTo>
                <a:lnTo>
                  <a:pt x="229740" y="133245"/>
                </a:lnTo>
                <a:lnTo>
                  <a:pt x="269823" y="146140"/>
                </a:lnTo>
                <a:lnTo>
                  <a:pt x="297873" y="153377"/>
                </a:lnTo>
                <a:lnTo>
                  <a:pt x="298111" y="153283"/>
                </a:lnTo>
                <a:lnTo>
                  <a:pt x="297768" y="153035"/>
                </a:lnTo>
                <a:lnTo>
                  <a:pt x="297101" y="152714"/>
                </a:lnTo>
                <a:lnTo>
                  <a:pt x="296368" y="152401"/>
                </a:lnTo>
                <a:lnTo>
                  <a:pt x="295826" y="152178"/>
                </a:lnTo>
                <a:lnTo>
                  <a:pt x="296347" y="152328"/>
                </a:lnTo>
                <a:lnTo>
                  <a:pt x="297924" y="152863"/>
                </a:lnTo>
                <a:lnTo>
                  <a:pt x="300723" y="153814"/>
                </a:lnTo>
                <a:lnTo>
                  <a:pt x="305001" y="155262"/>
                </a:lnTo>
                <a:lnTo>
                  <a:pt x="311014" y="157288"/>
                </a:lnTo>
                <a:lnTo>
                  <a:pt x="319022" y="159974"/>
                </a:lnTo>
                <a:lnTo>
                  <a:pt x="334537" y="159637"/>
                </a:lnTo>
                <a:lnTo>
                  <a:pt x="347274" y="158308"/>
                </a:lnTo>
                <a:lnTo>
                  <a:pt x="348550" y="147547"/>
                </a:lnTo>
                <a:lnTo>
                  <a:pt x="344080" y="136829"/>
                </a:lnTo>
                <a:lnTo>
                  <a:pt x="315883" y="110738"/>
                </a:lnTo>
                <a:lnTo>
                  <a:pt x="270144" y="94026"/>
                </a:lnTo>
                <a:lnTo>
                  <a:pt x="228970" y="88724"/>
                </a:lnTo>
                <a:lnTo>
                  <a:pt x="204617" y="86880"/>
                </a:lnTo>
                <a:lnTo>
                  <a:pt x="194465" y="86011"/>
                </a:lnTo>
                <a:lnTo>
                  <a:pt x="246534" y="75310"/>
                </a:lnTo>
                <a:lnTo>
                  <a:pt x="259493" y="73450"/>
                </a:lnTo>
                <a:lnTo>
                  <a:pt x="270270" y="70668"/>
                </a:lnTo>
                <a:lnTo>
                  <a:pt x="279303" y="60408"/>
                </a:lnTo>
                <a:lnTo>
                  <a:pt x="282650" y="49622"/>
                </a:lnTo>
                <a:lnTo>
                  <a:pt x="285518" y="40175"/>
                </a:lnTo>
                <a:lnTo>
                  <a:pt x="294035" y="29682"/>
                </a:lnTo>
                <a:lnTo>
                  <a:pt x="315651" y="8643"/>
                </a:lnTo>
                <a:lnTo>
                  <a:pt x="316843" y="8918"/>
                </a:lnTo>
                <a:lnTo>
                  <a:pt x="317346" y="10086"/>
                </a:lnTo>
                <a:lnTo>
                  <a:pt x="317311" y="11889"/>
                </a:lnTo>
                <a:lnTo>
                  <a:pt x="314384" y="21423"/>
                </a:lnTo>
                <a:lnTo>
                  <a:pt x="314311" y="21630"/>
                </a:lnTo>
                <a:lnTo>
                  <a:pt x="314763" y="20669"/>
                </a:lnTo>
                <a:lnTo>
                  <a:pt x="315891" y="18284"/>
                </a:lnTo>
                <a:lnTo>
                  <a:pt x="317848" y="14215"/>
                </a:lnTo>
                <a:lnTo>
                  <a:pt x="320786" y="8206"/>
                </a:lnTo>
                <a:lnTo>
                  <a:pt x="324855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8" name="object 46"/>
          <p:cNvSpPr/>
          <p:nvPr/>
        </p:nvSpPr>
        <p:spPr>
          <a:xfrm>
            <a:off x="3791890" y="1810208"/>
            <a:ext cx="200025" cy="124460"/>
          </a:xfrm>
          <a:custGeom>
            <a:avLst/>
            <a:gdLst/>
            <a:ahLst/>
            <a:cxnLst/>
            <a:rect l="l" t="t" r="r" b="b"/>
            <a:pathLst>
              <a:path w="200025" h="124460">
                <a:moveTo>
                  <a:pt x="199491" y="118718"/>
                </a:moveTo>
                <a:lnTo>
                  <a:pt x="167105" y="118718"/>
                </a:lnTo>
                <a:lnTo>
                  <a:pt x="168180" y="119180"/>
                </a:lnTo>
                <a:lnTo>
                  <a:pt x="176395" y="123194"/>
                </a:lnTo>
                <a:lnTo>
                  <a:pt x="191941" y="124362"/>
                </a:lnTo>
                <a:lnTo>
                  <a:pt x="199650" y="119505"/>
                </a:lnTo>
                <a:lnTo>
                  <a:pt x="199491" y="118718"/>
                </a:lnTo>
                <a:close/>
              </a:path>
              <a:path w="200025" h="124460">
                <a:moveTo>
                  <a:pt x="72813" y="65994"/>
                </a:moveTo>
                <a:lnTo>
                  <a:pt x="61258" y="68943"/>
                </a:lnTo>
                <a:lnTo>
                  <a:pt x="50045" y="72401"/>
                </a:lnTo>
                <a:lnTo>
                  <a:pt x="50929" y="75614"/>
                </a:lnTo>
                <a:lnTo>
                  <a:pt x="61851" y="77628"/>
                </a:lnTo>
                <a:lnTo>
                  <a:pt x="76595" y="83509"/>
                </a:lnTo>
                <a:lnTo>
                  <a:pt x="88181" y="89078"/>
                </a:lnTo>
                <a:lnTo>
                  <a:pt x="98008" y="93628"/>
                </a:lnTo>
                <a:lnTo>
                  <a:pt x="129566" y="102803"/>
                </a:lnTo>
                <a:lnTo>
                  <a:pt x="129870" y="102941"/>
                </a:lnTo>
                <a:lnTo>
                  <a:pt x="129651" y="103009"/>
                </a:lnTo>
                <a:lnTo>
                  <a:pt x="129545" y="103219"/>
                </a:lnTo>
                <a:lnTo>
                  <a:pt x="130185" y="103783"/>
                </a:lnTo>
                <a:lnTo>
                  <a:pt x="167267" y="119329"/>
                </a:lnTo>
                <a:lnTo>
                  <a:pt x="167861" y="119360"/>
                </a:lnTo>
                <a:lnTo>
                  <a:pt x="167586" y="119054"/>
                </a:lnTo>
                <a:lnTo>
                  <a:pt x="167105" y="118718"/>
                </a:lnTo>
                <a:lnTo>
                  <a:pt x="199491" y="118718"/>
                </a:lnTo>
                <a:lnTo>
                  <a:pt x="179585" y="85420"/>
                </a:lnTo>
                <a:lnTo>
                  <a:pt x="161517" y="73551"/>
                </a:lnTo>
                <a:lnTo>
                  <a:pt x="129374" y="73551"/>
                </a:lnTo>
                <a:lnTo>
                  <a:pt x="127292" y="73478"/>
                </a:lnTo>
                <a:lnTo>
                  <a:pt x="121513" y="72638"/>
                </a:lnTo>
                <a:lnTo>
                  <a:pt x="102347" y="69659"/>
                </a:lnTo>
                <a:lnTo>
                  <a:pt x="90329" y="67960"/>
                </a:lnTo>
                <a:lnTo>
                  <a:pt x="77723" y="66435"/>
                </a:lnTo>
                <a:lnTo>
                  <a:pt x="72813" y="65994"/>
                </a:lnTo>
                <a:close/>
              </a:path>
              <a:path w="200025" h="124460">
                <a:moveTo>
                  <a:pt x="47095" y="65104"/>
                </a:moveTo>
                <a:lnTo>
                  <a:pt x="43966" y="65229"/>
                </a:lnTo>
                <a:lnTo>
                  <a:pt x="33045" y="71922"/>
                </a:lnTo>
                <a:lnTo>
                  <a:pt x="22242" y="79609"/>
                </a:lnTo>
                <a:lnTo>
                  <a:pt x="45583" y="68023"/>
                </a:lnTo>
                <a:lnTo>
                  <a:pt x="47095" y="65104"/>
                </a:lnTo>
                <a:close/>
              </a:path>
              <a:path w="200025" h="124460">
                <a:moveTo>
                  <a:pt x="53783" y="64838"/>
                </a:moveTo>
                <a:lnTo>
                  <a:pt x="51844" y="64915"/>
                </a:lnTo>
                <a:lnTo>
                  <a:pt x="45583" y="68023"/>
                </a:lnTo>
                <a:lnTo>
                  <a:pt x="43937" y="71161"/>
                </a:lnTo>
                <a:lnTo>
                  <a:pt x="43209" y="73732"/>
                </a:lnTo>
                <a:lnTo>
                  <a:pt x="45390" y="73836"/>
                </a:lnTo>
                <a:lnTo>
                  <a:pt x="50045" y="72401"/>
                </a:lnTo>
                <a:lnTo>
                  <a:pt x="49757" y="71355"/>
                </a:lnTo>
                <a:lnTo>
                  <a:pt x="59960" y="65095"/>
                </a:lnTo>
                <a:lnTo>
                  <a:pt x="53783" y="64838"/>
                </a:lnTo>
                <a:close/>
              </a:path>
              <a:path w="200025" h="124460">
                <a:moveTo>
                  <a:pt x="134129" y="56476"/>
                </a:moveTo>
                <a:lnTo>
                  <a:pt x="97909" y="56476"/>
                </a:lnTo>
                <a:lnTo>
                  <a:pt x="88844" y="60329"/>
                </a:lnTo>
                <a:lnTo>
                  <a:pt x="83274" y="62451"/>
                </a:lnTo>
                <a:lnTo>
                  <a:pt x="127105" y="72650"/>
                </a:lnTo>
                <a:lnTo>
                  <a:pt x="129374" y="73551"/>
                </a:lnTo>
                <a:lnTo>
                  <a:pt x="161517" y="73551"/>
                </a:lnTo>
                <a:lnTo>
                  <a:pt x="117683" y="65095"/>
                </a:lnTo>
                <a:lnTo>
                  <a:pt x="110500" y="64300"/>
                </a:lnTo>
                <a:lnTo>
                  <a:pt x="121697" y="60289"/>
                </a:lnTo>
                <a:lnTo>
                  <a:pt x="134129" y="56476"/>
                </a:lnTo>
                <a:close/>
              </a:path>
              <a:path w="200025" h="124460">
                <a:moveTo>
                  <a:pt x="71595" y="61198"/>
                </a:moveTo>
                <a:lnTo>
                  <a:pt x="60937" y="64496"/>
                </a:lnTo>
                <a:lnTo>
                  <a:pt x="59960" y="65095"/>
                </a:lnTo>
                <a:lnTo>
                  <a:pt x="65288" y="65317"/>
                </a:lnTo>
                <a:lnTo>
                  <a:pt x="72813" y="65994"/>
                </a:lnTo>
                <a:lnTo>
                  <a:pt x="76334" y="65095"/>
                </a:lnTo>
                <a:lnTo>
                  <a:pt x="83274" y="62451"/>
                </a:lnTo>
                <a:lnTo>
                  <a:pt x="75410" y="61565"/>
                </a:lnTo>
                <a:lnTo>
                  <a:pt x="71595" y="61198"/>
                </a:lnTo>
                <a:close/>
              </a:path>
              <a:path w="200025" h="124460">
                <a:moveTo>
                  <a:pt x="49924" y="59256"/>
                </a:moveTo>
                <a:lnTo>
                  <a:pt x="47095" y="65104"/>
                </a:lnTo>
                <a:lnTo>
                  <a:pt x="51844" y="64915"/>
                </a:lnTo>
                <a:lnTo>
                  <a:pt x="61300" y="60221"/>
                </a:lnTo>
                <a:lnTo>
                  <a:pt x="49924" y="59256"/>
                </a:lnTo>
                <a:close/>
              </a:path>
              <a:path w="200025" h="124460">
                <a:moveTo>
                  <a:pt x="174625" y="3966"/>
                </a:moveTo>
                <a:lnTo>
                  <a:pt x="61300" y="60221"/>
                </a:lnTo>
                <a:lnTo>
                  <a:pt x="71595" y="61198"/>
                </a:lnTo>
                <a:lnTo>
                  <a:pt x="72987" y="60767"/>
                </a:lnTo>
                <a:lnTo>
                  <a:pt x="97909" y="56476"/>
                </a:lnTo>
                <a:lnTo>
                  <a:pt x="134129" y="56476"/>
                </a:lnTo>
                <a:lnTo>
                  <a:pt x="142384" y="53828"/>
                </a:lnTo>
                <a:lnTo>
                  <a:pt x="151885" y="53828"/>
                </a:lnTo>
                <a:lnTo>
                  <a:pt x="156735" y="48240"/>
                </a:lnTo>
                <a:lnTo>
                  <a:pt x="159741" y="37105"/>
                </a:lnTo>
                <a:lnTo>
                  <a:pt x="161907" y="25053"/>
                </a:lnTo>
                <a:lnTo>
                  <a:pt x="167415" y="15293"/>
                </a:lnTo>
                <a:lnTo>
                  <a:pt x="171725" y="8209"/>
                </a:lnTo>
                <a:lnTo>
                  <a:pt x="174625" y="3966"/>
                </a:lnTo>
                <a:close/>
              </a:path>
              <a:path w="200025" h="124460">
                <a:moveTo>
                  <a:pt x="33016" y="16874"/>
                </a:moveTo>
                <a:lnTo>
                  <a:pt x="25822" y="18349"/>
                </a:lnTo>
                <a:lnTo>
                  <a:pt x="11829" y="24258"/>
                </a:lnTo>
                <a:lnTo>
                  <a:pt x="0" y="37105"/>
                </a:lnTo>
                <a:lnTo>
                  <a:pt x="5459" y="46590"/>
                </a:lnTo>
                <a:lnTo>
                  <a:pt x="13706" y="56311"/>
                </a:lnTo>
                <a:lnTo>
                  <a:pt x="49924" y="59256"/>
                </a:lnTo>
                <a:lnTo>
                  <a:pt x="51348" y="56311"/>
                </a:lnTo>
                <a:lnTo>
                  <a:pt x="56631" y="42908"/>
                </a:lnTo>
                <a:lnTo>
                  <a:pt x="59574" y="32202"/>
                </a:lnTo>
                <a:lnTo>
                  <a:pt x="55703" y="20678"/>
                </a:lnTo>
                <a:lnTo>
                  <a:pt x="44590" y="18094"/>
                </a:lnTo>
                <a:lnTo>
                  <a:pt x="33016" y="16874"/>
                </a:lnTo>
                <a:close/>
              </a:path>
              <a:path w="200025" h="124460">
                <a:moveTo>
                  <a:pt x="151885" y="53828"/>
                </a:moveTo>
                <a:lnTo>
                  <a:pt x="142384" y="53828"/>
                </a:lnTo>
                <a:lnTo>
                  <a:pt x="150893" y="54971"/>
                </a:lnTo>
                <a:lnTo>
                  <a:pt x="151885" y="53828"/>
                </a:lnTo>
                <a:close/>
              </a:path>
              <a:path w="200025" h="124460">
                <a:moveTo>
                  <a:pt x="181161" y="721"/>
                </a:moveTo>
                <a:lnTo>
                  <a:pt x="179509" y="1541"/>
                </a:lnTo>
                <a:lnTo>
                  <a:pt x="179541" y="1728"/>
                </a:lnTo>
                <a:lnTo>
                  <a:pt x="179399" y="3593"/>
                </a:lnTo>
                <a:lnTo>
                  <a:pt x="178948" y="6183"/>
                </a:lnTo>
                <a:lnTo>
                  <a:pt x="178476" y="8256"/>
                </a:lnTo>
                <a:lnTo>
                  <a:pt x="177733" y="11063"/>
                </a:lnTo>
                <a:lnTo>
                  <a:pt x="181161" y="721"/>
                </a:lnTo>
                <a:close/>
              </a:path>
              <a:path w="200025" h="124460">
                <a:moveTo>
                  <a:pt x="178546" y="0"/>
                </a:moveTo>
                <a:lnTo>
                  <a:pt x="177118" y="957"/>
                </a:lnTo>
                <a:lnTo>
                  <a:pt x="174880" y="3593"/>
                </a:lnTo>
                <a:lnTo>
                  <a:pt x="174625" y="3966"/>
                </a:lnTo>
                <a:lnTo>
                  <a:pt x="179509" y="1541"/>
                </a:lnTo>
                <a:lnTo>
                  <a:pt x="179307" y="372"/>
                </a:lnTo>
                <a:lnTo>
                  <a:pt x="1785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object 47"/>
          <p:cNvSpPr/>
          <p:nvPr/>
        </p:nvSpPr>
        <p:spPr>
          <a:xfrm>
            <a:off x="3791890" y="1810208"/>
            <a:ext cx="200025" cy="124460"/>
          </a:xfrm>
          <a:custGeom>
            <a:avLst/>
            <a:gdLst/>
            <a:ahLst/>
            <a:cxnLst/>
            <a:rect l="l" t="t" r="r" b="b"/>
            <a:pathLst>
              <a:path w="200025" h="124460">
                <a:moveTo>
                  <a:pt x="22242" y="79609"/>
                </a:moveTo>
                <a:lnTo>
                  <a:pt x="33045" y="71922"/>
                </a:lnTo>
                <a:lnTo>
                  <a:pt x="43966" y="65229"/>
                </a:lnTo>
                <a:lnTo>
                  <a:pt x="53783" y="64838"/>
                </a:lnTo>
                <a:lnTo>
                  <a:pt x="65288" y="65317"/>
                </a:lnTo>
                <a:lnTo>
                  <a:pt x="113020" y="71299"/>
                </a:lnTo>
                <a:lnTo>
                  <a:pt x="121587" y="72650"/>
                </a:lnTo>
                <a:lnTo>
                  <a:pt x="127292" y="73478"/>
                </a:lnTo>
                <a:lnTo>
                  <a:pt x="88636" y="63055"/>
                </a:lnTo>
                <a:lnTo>
                  <a:pt x="50050" y="59265"/>
                </a:lnTo>
                <a:lnTo>
                  <a:pt x="37778" y="58295"/>
                </a:lnTo>
                <a:lnTo>
                  <a:pt x="25686" y="57337"/>
                </a:lnTo>
                <a:lnTo>
                  <a:pt x="13706" y="56311"/>
                </a:lnTo>
                <a:lnTo>
                  <a:pt x="5459" y="46590"/>
                </a:lnTo>
                <a:lnTo>
                  <a:pt x="0" y="37105"/>
                </a:lnTo>
                <a:lnTo>
                  <a:pt x="11829" y="24258"/>
                </a:lnTo>
                <a:lnTo>
                  <a:pt x="25822" y="18349"/>
                </a:lnTo>
                <a:lnTo>
                  <a:pt x="33016" y="16874"/>
                </a:lnTo>
                <a:lnTo>
                  <a:pt x="44590" y="18094"/>
                </a:lnTo>
                <a:lnTo>
                  <a:pt x="55703" y="20678"/>
                </a:lnTo>
                <a:lnTo>
                  <a:pt x="59574" y="32202"/>
                </a:lnTo>
                <a:lnTo>
                  <a:pt x="56631" y="42908"/>
                </a:lnTo>
                <a:lnTo>
                  <a:pt x="51342" y="56324"/>
                </a:lnTo>
                <a:lnTo>
                  <a:pt x="46880" y="65550"/>
                </a:lnTo>
                <a:lnTo>
                  <a:pt x="43937" y="71161"/>
                </a:lnTo>
                <a:lnTo>
                  <a:pt x="43209" y="73732"/>
                </a:lnTo>
                <a:lnTo>
                  <a:pt x="45390" y="73836"/>
                </a:lnTo>
                <a:lnTo>
                  <a:pt x="51175" y="72048"/>
                </a:lnTo>
                <a:lnTo>
                  <a:pt x="61258" y="68943"/>
                </a:lnTo>
                <a:lnTo>
                  <a:pt x="76333" y="65096"/>
                </a:lnTo>
                <a:lnTo>
                  <a:pt x="88886" y="60313"/>
                </a:lnTo>
                <a:lnTo>
                  <a:pt x="97909" y="56476"/>
                </a:lnTo>
                <a:lnTo>
                  <a:pt x="85460" y="58612"/>
                </a:lnTo>
                <a:lnTo>
                  <a:pt x="72987" y="60767"/>
                </a:lnTo>
                <a:lnTo>
                  <a:pt x="60937" y="64496"/>
                </a:lnTo>
                <a:lnTo>
                  <a:pt x="49757" y="71355"/>
                </a:lnTo>
                <a:lnTo>
                  <a:pt x="50929" y="75614"/>
                </a:lnTo>
                <a:lnTo>
                  <a:pt x="61851" y="77628"/>
                </a:lnTo>
                <a:lnTo>
                  <a:pt x="76595" y="83509"/>
                </a:lnTo>
                <a:lnTo>
                  <a:pt x="119178" y="99844"/>
                </a:lnTo>
                <a:lnTo>
                  <a:pt x="128106" y="102382"/>
                </a:lnTo>
                <a:lnTo>
                  <a:pt x="129566" y="102803"/>
                </a:lnTo>
                <a:lnTo>
                  <a:pt x="129870" y="102941"/>
                </a:lnTo>
                <a:lnTo>
                  <a:pt x="129651" y="103009"/>
                </a:lnTo>
                <a:lnTo>
                  <a:pt x="129545" y="103219"/>
                </a:lnTo>
                <a:lnTo>
                  <a:pt x="165141" y="118656"/>
                </a:lnTo>
                <a:lnTo>
                  <a:pt x="167861" y="119360"/>
                </a:lnTo>
                <a:lnTo>
                  <a:pt x="167586" y="119054"/>
                </a:lnTo>
                <a:lnTo>
                  <a:pt x="167105" y="118718"/>
                </a:lnTo>
                <a:lnTo>
                  <a:pt x="168180" y="119180"/>
                </a:lnTo>
                <a:lnTo>
                  <a:pt x="171063" y="120590"/>
                </a:lnTo>
                <a:lnTo>
                  <a:pt x="176395" y="123194"/>
                </a:lnTo>
                <a:lnTo>
                  <a:pt x="191941" y="124362"/>
                </a:lnTo>
                <a:lnTo>
                  <a:pt x="199650" y="119505"/>
                </a:lnTo>
                <a:lnTo>
                  <a:pt x="179585" y="85420"/>
                </a:lnTo>
                <a:lnTo>
                  <a:pt x="134396" y="67018"/>
                </a:lnTo>
                <a:lnTo>
                  <a:pt x="110500" y="64300"/>
                </a:lnTo>
                <a:lnTo>
                  <a:pt x="121697" y="60289"/>
                </a:lnTo>
                <a:lnTo>
                  <a:pt x="134557" y="56344"/>
                </a:lnTo>
                <a:lnTo>
                  <a:pt x="142384" y="53828"/>
                </a:lnTo>
                <a:lnTo>
                  <a:pt x="150893" y="54971"/>
                </a:lnTo>
                <a:lnTo>
                  <a:pt x="156735" y="48240"/>
                </a:lnTo>
                <a:lnTo>
                  <a:pt x="159720" y="37224"/>
                </a:lnTo>
                <a:lnTo>
                  <a:pt x="161907" y="25053"/>
                </a:lnTo>
                <a:lnTo>
                  <a:pt x="167415" y="15293"/>
                </a:lnTo>
                <a:lnTo>
                  <a:pt x="171693" y="8256"/>
                </a:lnTo>
                <a:lnTo>
                  <a:pt x="174880" y="3593"/>
                </a:lnTo>
                <a:lnTo>
                  <a:pt x="177118" y="957"/>
                </a:lnTo>
                <a:lnTo>
                  <a:pt x="178546" y="0"/>
                </a:lnTo>
                <a:lnTo>
                  <a:pt x="179307" y="372"/>
                </a:lnTo>
                <a:lnTo>
                  <a:pt x="179541" y="1728"/>
                </a:lnTo>
                <a:lnTo>
                  <a:pt x="179389" y="3717"/>
                </a:lnTo>
                <a:lnTo>
                  <a:pt x="178991" y="5994"/>
                </a:lnTo>
                <a:lnTo>
                  <a:pt x="178489" y="8209"/>
                </a:lnTo>
                <a:lnTo>
                  <a:pt x="178022" y="10014"/>
                </a:lnTo>
                <a:lnTo>
                  <a:pt x="177733" y="11063"/>
                </a:lnTo>
                <a:lnTo>
                  <a:pt x="178248" y="9495"/>
                </a:lnTo>
                <a:lnTo>
                  <a:pt x="179335" y="6183"/>
                </a:lnTo>
                <a:lnTo>
                  <a:pt x="181161" y="721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object 48"/>
          <p:cNvSpPr/>
          <p:nvPr/>
        </p:nvSpPr>
        <p:spPr>
          <a:xfrm>
            <a:off x="4142945" y="2427155"/>
            <a:ext cx="348615" cy="160020"/>
          </a:xfrm>
          <a:custGeom>
            <a:avLst/>
            <a:gdLst/>
            <a:ahLst/>
            <a:cxnLst/>
            <a:rect l="l" t="t" r="r" b="b"/>
            <a:pathLst>
              <a:path w="348614" h="160019">
                <a:moveTo>
                  <a:pt x="348001" y="152178"/>
                </a:moveTo>
                <a:lnTo>
                  <a:pt x="295826" y="152178"/>
                </a:lnTo>
                <a:lnTo>
                  <a:pt x="296347" y="152328"/>
                </a:lnTo>
                <a:lnTo>
                  <a:pt x="319022" y="159974"/>
                </a:lnTo>
                <a:lnTo>
                  <a:pt x="334537" y="159637"/>
                </a:lnTo>
                <a:lnTo>
                  <a:pt x="347274" y="158308"/>
                </a:lnTo>
                <a:lnTo>
                  <a:pt x="348001" y="152178"/>
                </a:lnTo>
                <a:close/>
              </a:path>
              <a:path w="348614" h="160019">
                <a:moveTo>
                  <a:pt x="131772" y="87436"/>
                </a:moveTo>
                <a:lnTo>
                  <a:pt x="129739" y="87914"/>
                </a:lnTo>
                <a:lnTo>
                  <a:pt x="112398" y="90966"/>
                </a:lnTo>
                <a:lnTo>
                  <a:pt x="98884" y="93715"/>
                </a:lnTo>
                <a:lnTo>
                  <a:pt x="91506" y="95381"/>
                </a:lnTo>
                <a:lnTo>
                  <a:pt x="92770" y="98459"/>
                </a:lnTo>
                <a:lnTo>
                  <a:pt x="99582" y="100629"/>
                </a:lnTo>
                <a:lnTo>
                  <a:pt x="109213" y="102109"/>
                </a:lnTo>
                <a:lnTo>
                  <a:pt x="119078" y="103463"/>
                </a:lnTo>
                <a:lnTo>
                  <a:pt x="132885" y="107703"/>
                </a:lnTo>
                <a:lnTo>
                  <a:pt x="145486" y="112135"/>
                </a:lnTo>
                <a:lnTo>
                  <a:pt x="157246" y="116429"/>
                </a:lnTo>
                <a:lnTo>
                  <a:pt x="168528" y="120256"/>
                </a:lnTo>
                <a:lnTo>
                  <a:pt x="179699" y="123286"/>
                </a:lnTo>
                <a:lnTo>
                  <a:pt x="230844" y="133184"/>
                </a:lnTo>
                <a:lnTo>
                  <a:pt x="229740" y="133245"/>
                </a:lnTo>
                <a:lnTo>
                  <a:pt x="285960" y="150581"/>
                </a:lnTo>
                <a:lnTo>
                  <a:pt x="297873" y="153377"/>
                </a:lnTo>
                <a:lnTo>
                  <a:pt x="298111" y="153283"/>
                </a:lnTo>
                <a:lnTo>
                  <a:pt x="297768" y="153035"/>
                </a:lnTo>
                <a:lnTo>
                  <a:pt x="297101" y="152714"/>
                </a:lnTo>
                <a:lnTo>
                  <a:pt x="295826" y="152178"/>
                </a:lnTo>
                <a:lnTo>
                  <a:pt x="348001" y="152178"/>
                </a:lnTo>
                <a:lnTo>
                  <a:pt x="325778" y="117844"/>
                </a:lnTo>
                <a:lnTo>
                  <a:pt x="284689" y="97396"/>
                </a:lnTo>
                <a:lnTo>
                  <a:pt x="227254" y="97396"/>
                </a:lnTo>
                <a:lnTo>
                  <a:pt x="223220" y="97053"/>
                </a:lnTo>
                <a:lnTo>
                  <a:pt x="165332" y="90583"/>
                </a:lnTo>
                <a:lnTo>
                  <a:pt x="140202" y="88133"/>
                </a:lnTo>
                <a:lnTo>
                  <a:pt x="131772" y="87436"/>
                </a:lnTo>
                <a:close/>
              </a:path>
              <a:path w="348614" h="160019">
                <a:moveTo>
                  <a:pt x="84470" y="86212"/>
                </a:moveTo>
                <a:lnTo>
                  <a:pt x="74459" y="88272"/>
                </a:lnTo>
                <a:lnTo>
                  <a:pt x="62715" y="93287"/>
                </a:lnTo>
                <a:lnTo>
                  <a:pt x="51200" y="99288"/>
                </a:lnTo>
                <a:lnTo>
                  <a:pt x="39613" y="104775"/>
                </a:lnTo>
                <a:lnTo>
                  <a:pt x="82355" y="89075"/>
                </a:lnTo>
                <a:lnTo>
                  <a:pt x="84470" y="86212"/>
                </a:lnTo>
                <a:close/>
              </a:path>
              <a:path w="348614" h="160019">
                <a:moveTo>
                  <a:pt x="95194" y="85565"/>
                </a:moveTo>
                <a:lnTo>
                  <a:pt x="76140" y="98059"/>
                </a:lnTo>
                <a:lnTo>
                  <a:pt x="77824" y="98334"/>
                </a:lnTo>
                <a:lnTo>
                  <a:pt x="81945" y="97581"/>
                </a:lnTo>
                <a:lnTo>
                  <a:pt x="91506" y="95381"/>
                </a:lnTo>
                <a:lnTo>
                  <a:pt x="91364" y="95037"/>
                </a:lnTo>
                <a:lnTo>
                  <a:pt x="97951" y="89799"/>
                </a:lnTo>
                <a:lnTo>
                  <a:pt x="109170" y="85971"/>
                </a:lnTo>
                <a:lnTo>
                  <a:pt x="105061" y="85770"/>
                </a:lnTo>
                <a:lnTo>
                  <a:pt x="95194" y="85565"/>
                </a:lnTo>
                <a:close/>
              </a:path>
              <a:path w="348614" h="160019">
                <a:moveTo>
                  <a:pt x="241805" y="76126"/>
                </a:moveTo>
                <a:lnTo>
                  <a:pt x="173164" y="76126"/>
                </a:lnTo>
                <a:lnTo>
                  <a:pt x="174173" y="76340"/>
                </a:lnTo>
                <a:lnTo>
                  <a:pt x="168330" y="78187"/>
                </a:lnTo>
                <a:lnTo>
                  <a:pt x="157614" y="81112"/>
                </a:lnTo>
                <a:lnTo>
                  <a:pt x="147756" y="83610"/>
                </a:lnTo>
                <a:lnTo>
                  <a:pt x="174015" y="85855"/>
                </a:lnTo>
                <a:lnTo>
                  <a:pt x="185761" y="87601"/>
                </a:lnTo>
                <a:lnTo>
                  <a:pt x="197740" y="90116"/>
                </a:lnTo>
                <a:lnTo>
                  <a:pt x="210328" y="93040"/>
                </a:lnTo>
                <a:lnTo>
                  <a:pt x="223897" y="96008"/>
                </a:lnTo>
                <a:lnTo>
                  <a:pt x="227884" y="96931"/>
                </a:lnTo>
                <a:lnTo>
                  <a:pt x="228906" y="97375"/>
                </a:lnTo>
                <a:lnTo>
                  <a:pt x="227254" y="97396"/>
                </a:lnTo>
                <a:lnTo>
                  <a:pt x="284689" y="97396"/>
                </a:lnTo>
                <a:lnTo>
                  <a:pt x="242441" y="90002"/>
                </a:lnTo>
                <a:lnTo>
                  <a:pt x="194465" y="86011"/>
                </a:lnTo>
                <a:lnTo>
                  <a:pt x="205970" y="83258"/>
                </a:lnTo>
                <a:lnTo>
                  <a:pt x="216117" y="81106"/>
                </a:lnTo>
                <a:lnTo>
                  <a:pt x="231293" y="77941"/>
                </a:lnTo>
                <a:lnTo>
                  <a:pt x="241805" y="76126"/>
                </a:lnTo>
                <a:close/>
              </a:path>
              <a:path w="348614" h="160019">
                <a:moveTo>
                  <a:pt x="127130" y="82163"/>
                </a:moveTo>
                <a:lnTo>
                  <a:pt x="122069" y="82957"/>
                </a:lnTo>
                <a:lnTo>
                  <a:pt x="109755" y="85771"/>
                </a:lnTo>
                <a:lnTo>
                  <a:pt x="109170" y="85971"/>
                </a:lnTo>
                <a:lnTo>
                  <a:pt x="116045" y="86306"/>
                </a:lnTo>
                <a:lnTo>
                  <a:pt x="127856" y="87112"/>
                </a:lnTo>
                <a:lnTo>
                  <a:pt x="131772" y="87436"/>
                </a:lnTo>
                <a:lnTo>
                  <a:pt x="144107" y="84535"/>
                </a:lnTo>
                <a:lnTo>
                  <a:pt x="147756" y="83610"/>
                </a:lnTo>
                <a:lnTo>
                  <a:pt x="127130" y="82163"/>
                </a:lnTo>
                <a:close/>
              </a:path>
              <a:path w="348614" h="160019">
                <a:moveTo>
                  <a:pt x="88826" y="79937"/>
                </a:moveTo>
                <a:lnTo>
                  <a:pt x="86810" y="83044"/>
                </a:lnTo>
                <a:lnTo>
                  <a:pt x="84470" y="86212"/>
                </a:lnTo>
                <a:lnTo>
                  <a:pt x="86737" y="85746"/>
                </a:lnTo>
                <a:lnTo>
                  <a:pt x="91708" y="85639"/>
                </a:lnTo>
                <a:lnTo>
                  <a:pt x="104854" y="80810"/>
                </a:lnTo>
                <a:lnTo>
                  <a:pt x="88826" y="79937"/>
                </a:lnTo>
                <a:close/>
              </a:path>
              <a:path w="348614" h="160019">
                <a:moveTo>
                  <a:pt x="324855" y="0"/>
                </a:moveTo>
                <a:lnTo>
                  <a:pt x="104854" y="80810"/>
                </a:lnTo>
                <a:lnTo>
                  <a:pt x="110198" y="81112"/>
                </a:lnTo>
                <a:lnTo>
                  <a:pt x="127130" y="82163"/>
                </a:lnTo>
                <a:lnTo>
                  <a:pt x="134729" y="80971"/>
                </a:lnTo>
                <a:lnTo>
                  <a:pt x="160440" y="77941"/>
                </a:lnTo>
                <a:lnTo>
                  <a:pt x="173164" y="76126"/>
                </a:lnTo>
                <a:lnTo>
                  <a:pt x="241805" y="76126"/>
                </a:lnTo>
                <a:lnTo>
                  <a:pt x="246534" y="75310"/>
                </a:lnTo>
                <a:lnTo>
                  <a:pt x="259493" y="73450"/>
                </a:lnTo>
                <a:lnTo>
                  <a:pt x="270270" y="70668"/>
                </a:lnTo>
                <a:lnTo>
                  <a:pt x="279303" y="60408"/>
                </a:lnTo>
                <a:lnTo>
                  <a:pt x="282650" y="49622"/>
                </a:lnTo>
                <a:lnTo>
                  <a:pt x="285518" y="40175"/>
                </a:lnTo>
                <a:lnTo>
                  <a:pt x="294035" y="29682"/>
                </a:lnTo>
                <a:lnTo>
                  <a:pt x="315651" y="8643"/>
                </a:lnTo>
                <a:lnTo>
                  <a:pt x="320572" y="8643"/>
                </a:lnTo>
                <a:lnTo>
                  <a:pt x="324855" y="0"/>
                </a:lnTo>
                <a:close/>
              </a:path>
              <a:path w="348614" h="160019">
                <a:moveTo>
                  <a:pt x="54099" y="29051"/>
                </a:moveTo>
                <a:lnTo>
                  <a:pt x="42349" y="30973"/>
                </a:lnTo>
                <a:lnTo>
                  <a:pt x="26960" y="34976"/>
                </a:lnTo>
                <a:lnTo>
                  <a:pt x="11616" y="41694"/>
                </a:lnTo>
                <a:lnTo>
                  <a:pt x="0" y="51765"/>
                </a:lnTo>
                <a:lnTo>
                  <a:pt x="4297" y="59791"/>
                </a:lnTo>
                <a:lnTo>
                  <a:pt x="13361" y="68046"/>
                </a:lnTo>
                <a:lnTo>
                  <a:pt x="21904" y="76283"/>
                </a:lnTo>
                <a:lnTo>
                  <a:pt x="51050" y="77945"/>
                </a:lnTo>
                <a:lnTo>
                  <a:pt x="88826" y="79937"/>
                </a:lnTo>
                <a:lnTo>
                  <a:pt x="92091" y="74904"/>
                </a:lnTo>
                <a:lnTo>
                  <a:pt x="97723" y="64646"/>
                </a:lnTo>
                <a:lnTo>
                  <a:pt x="103443" y="55184"/>
                </a:lnTo>
                <a:lnTo>
                  <a:pt x="67940" y="29973"/>
                </a:lnTo>
                <a:lnTo>
                  <a:pt x="54099" y="29051"/>
                </a:lnTo>
                <a:close/>
              </a:path>
              <a:path w="348614" h="160019">
                <a:moveTo>
                  <a:pt x="320572" y="8643"/>
                </a:moveTo>
                <a:lnTo>
                  <a:pt x="315651" y="8643"/>
                </a:lnTo>
                <a:lnTo>
                  <a:pt x="316843" y="8918"/>
                </a:lnTo>
                <a:lnTo>
                  <a:pt x="317346" y="10086"/>
                </a:lnTo>
                <a:lnTo>
                  <a:pt x="314311" y="21630"/>
                </a:lnTo>
                <a:lnTo>
                  <a:pt x="315891" y="18284"/>
                </a:lnTo>
                <a:lnTo>
                  <a:pt x="320572" y="86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1" name="object 49"/>
          <p:cNvSpPr/>
          <p:nvPr/>
        </p:nvSpPr>
        <p:spPr>
          <a:xfrm>
            <a:off x="4142945" y="2427155"/>
            <a:ext cx="348615" cy="160020"/>
          </a:xfrm>
          <a:custGeom>
            <a:avLst/>
            <a:gdLst/>
            <a:ahLst/>
            <a:cxnLst/>
            <a:rect l="l" t="t" r="r" b="b"/>
            <a:pathLst>
              <a:path w="348614" h="160019">
                <a:moveTo>
                  <a:pt x="39613" y="104775"/>
                </a:moveTo>
                <a:lnTo>
                  <a:pt x="51200" y="99288"/>
                </a:lnTo>
                <a:lnTo>
                  <a:pt x="62715" y="93287"/>
                </a:lnTo>
                <a:lnTo>
                  <a:pt x="74459" y="88272"/>
                </a:lnTo>
                <a:lnTo>
                  <a:pt x="86737" y="85746"/>
                </a:lnTo>
                <a:lnTo>
                  <a:pt x="95194" y="85565"/>
                </a:lnTo>
                <a:lnTo>
                  <a:pt x="105061" y="85770"/>
                </a:lnTo>
                <a:lnTo>
                  <a:pt x="152791" y="89309"/>
                </a:lnTo>
                <a:lnTo>
                  <a:pt x="199745" y="94417"/>
                </a:lnTo>
                <a:lnTo>
                  <a:pt x="209174" y="95506"/>
                </a:lnTo>
                <a:lnTo>
                  <a:pt x="217097" y="96404"/>
                </a:lnTo>
                <a:lnTo>
                  <a:pt x="223220" y="97053"/>
                </a:lnTo>
                <a:lnTo>
                  <a:pt x="227254" y="97396"/>
                </a:lnTo>
                <a:lnTo>
                  <a:pt x="228906" y="97375"/>
                </a:lnTo>
                <a:lnTo>
                  <a:pt x="227884" y="96931"/>
                </a:lnTo>
                <a:lnTo>
                  <a:pt x="223897" y="96008"/>
                </a:lnTo>
                <a:lnTo>
                  <a:pt x="210328" y="93040"/>
                </a:lnTo>
                <a:lnTo>
                  <a:pt x="197740" y="90116"/>
                </a:lnTo>
                <a:lnTo>
                  <a:pt x="148391" y="83657"/>
                </a:lnTo>
                <a:lnTo>
                  <a:pt x="110198" y="81112"/>
                </a:lnTo>
                <a:lnTo>
                  <a:pt x="59635" y="78403"/>
                </a:lnTo>
                <a:lnTo>
                  <a:pt x="47043" y="77734"/>
                </a:lnTo>
                <a:lnTo>
                  <a:pt x="34467" y="77033"/>
                </a:lnTo>
                <a:lnTo>
                  <a:pt x="21904" y="76283"/>
                </a:lnTo>
                <a:lnTo>
                  <a:pt x="13361" y="68046"/>
                </a:lnTo>
                <a:lnTo>
                  <a:pt x="4297" y="59791"/>
                </a:lnTo>
                <a:lnTo>
                  <a:pt x="42349" y="30973"/>
                </a:lnTo>
                <a:lnTo>
                  <a:pt x="54099" y="29051"/>
                </a:lnTo>
                <a:lnTo>
                  <a:pt x="67940" y="29973"/>
                </a:lnTo>
                <a:lnTo>
                  <a:pt x="81143" y="30197"/>
                </a:lnTo>
                <a:lnTo>
                  <a:pt x="93068" y="31470"/>
                </a:lnTo>
                <a:lnTo>
                  <a:pt x="103077" y="35539"/>
                </a:lnTo>
                <a:lnTo>
                  <a:pt x="107005" y="45116"/>
                </a:lnTo>
                <a:lnTo>
                  <a:pt x="103443" y="55184"/>
                </a:lnTo>
                <a:lnTo>
                  <a:pt x="97723" y="64646"/>
                </a:lnTo>
                <a:lnTo>
                  <a:pt x="92091" y="74904"/>
                </a:lnTo>
                <a:lnTo>
                  <a:pt x="86810" y="83044"/>
                </a:lnTo>
                <a:lnTo>
                  <a:pt x="82227" y="89248"/>
                </a:lnTo>
                <a:lnTo>
                  <a:pt x="78689" y="93698"/>
                </a:lnTo>
                <a:lnTo>
                  <a:pt x="76544" y="96574"/>
                </a:lnTo>
                <a:lnTo>
                  <a:pt x="76140" y="98059"/>
                </a:lnTo>
                <a:lnTo>
                  <a:pt x="77824" y="98334"/>
                </a:lnTo>
                <a:lnTo>
                  <a:pt x="81945" y="97581"/>
                </a:lnTo>
                <a:lnTo>
                  <a:pt x="88849" y="95981"/>
                </a:lnTo>
                <a:lnTo>
                  <a:pt x="98884" y="93715"/>
                </a:lnTo>
                <a:lnTo>
                  <a:pt x="112398" y="90966"/>
                </a:lnTo>
                <a:lnTo>
                  <a:pt x="129739" y="87914"/>
                </a:lnTo>
                <a:lnTo>
                  <a:pt x="144107" y="84535"/>
                </a:lnTo>
                <a:lnTo>
                  <a:pt x="157640" y="81106"/>
                </a:lnTo>
                <a:lnTo>
                  <a:pt x="168330" y="78187"/>
                </a:lnTo>
                <a:lnTo>
                  <a:pt x="174173" y="76340"/>
                </a:lnTo>
                <a:lnTo>
                  <a:pt x="173164" y="76126"/>
                </a:lnTo>
                <a:lnTo>
                  <a:pt x="160440" y="77941"/>
                </a:lnTo>
                <a:lnTo>
                  <a:pt x="147574" y="79428"/>
                </a:lnTo>
                <a:lnTo>
                  <a:pt x="109755" y="85771"/>
                </a:lnTo>
                <a:lnTo>
                  <a:pt x="91364" y="95037"/>
                </a:lnTo>
                <a:lnTo>
                  <a:pt x="92770" y="98459"/>
                </a:lnTo>
                <a:lnTo>
                  <a:pt x="99582" y="100629"/>
                </a:lnTo>
                <a:lnTo>
                  <a:pt x="109213" y="102109"/>
                </a:lnTo>
                <a:lnTo>
                  <a:pt x="119078" y="103463"/>
                </a:lnTo>
                <a:lnTo>
                  <a:pt x="132885" y="107703"/>
                </a:lnTo>
                <a:lnTo>
                  <a:pt x="145486" y="112135"/>
                </a:lnTo>
                <a:lnTo>
                  <a:pt x="157246" y="116429"/>
                </a:lnTo>
                <a:lnTo>
                  <a:pt x="168528" y="120256"/>
                </a:lnTo>
                <a:lnTo>
                  <a:pt x="212808" y="129805"/>
                </a:lnTo>
                <a:lnTo>
                  <a:pt x="229556" y="132936"/>
                </a:lnTo>
                <a:lnTo>
                  <a:pt x="230575" y="133120"/>
                </a:lnTo>
                <a:lnTo>
                  <a:pt x="230844" y="133184"/>
                </a:lnTo>
                <a:lnTo>
                  <a:pt x="230622" y="133187"/>
                </a:lnTo>
                <a:lnTo>
                  <a:pt x="230168" y="133187"/>
                </a:lnTo>
                <a:lnTo>
                  <a:pt x="229740" y="133245"/>
                </a:lnTo>
                <a:lnTo>
                  <a:pt x="269823" y="146140"/>
                </a:lnTo>
                <a:lnTo>
                  <a:pt x="297873" y="153377"/>
                </a:lnTo>
                <a:lnTo>
                  <a:pt x="298111" y="153283"/>
                </a:lnTo>
                <a:lnTo>
                  <a:pt x="297768" y="153035"/>
                </a:lnTo>
                <a:lnTo>
                  <a:pt x="297101" y="152714"/>
                </a:lnTo>
                <a:lnTo>
                  <a:pt x="296368" y="152401"/>
                </a:lnTo>
                <a:lnTo>
                  <a:pt x="295826" y="152178"/>
                </a:lnTo>
                <a:lnTo>
                  <a:pt x="296347" y="152328"/>
                </a:lnTo>
                <a:lnTo>
                  <a:pt x="297924" y="152863"/>
                </a:lnTo>
                <a:lnTo>
                  <a:pt x="300723" y="153814"/>
                </a:lnTo>
                <a:lnTo>
                  <a:pt x="305001" y="155262"/>
                </a:lnTo>
                <a:lnTo>
                  <a:pt x="311014" y="157288"/>
                </a:lnTo>
                <a:lnTo>
                  <a:pt x="319022" y="159974"/>
                </a:lnTo>
                <a:lnTo>
                  <a:pt x="334537" y="159637"/>
                </a:lnTo>
                <a:lnTo>
                  <a:pt x="347274" y="158308"/>
                </a:lnTo>
                <a:lnTo>
                  <a:pt x="348550" y="147547"/>
                </a:lnTo>
                <a:lnTo>
                  <a:pt x="344080" y="136829"/>
                </a:lnTo>
                <a:lnTo>
                  <a:pt x="315883" y="110738"/>
                </a:lnTo>
                <a:lnTo>
                  <a:pt x="270144" y="94026"/>
                </a:lnTo>
                <a:lnTo>
                  <a:pt x="228970" y="88724"/>
                </a:lnTo>
                <a:lnTo>
                  <a:pt x="204617" y="86880"/>
                </a:lnTo>
                <a:lnTo>
                  <a:pt x="194465" y="86011"/>
                </a:lnTo>
                <a:lnTo>
                  <a:pt x="246534" y="75310"/>
                </a:lnTo>
                <a:lnTo>
                  <a:pt x="259493" y="73450"/>
                </a:lnTo>
                <a:lnTo>
                  <a:pt x="270270" y="70668"/>
                </a:lnTo>
                <a:lnTo>
                  <a:pt x="279303" y="60408"/>
                </a:lnTo>
                <a:lnTo>
                  <a:pt x="282650" y="49622"/>
                </a:lnTo>
                <a:lnTo>
                  <a:pt x="285518" y="40175"/>
                </a:lnTo>
                <a:lnTo>
                  <a:pt x="294035" y="29682"/>
                </a:lnTo>
                <a:lnTo>
                  <a:pt x="315651" y="8643"/>
                </a:lnTo>
                <a:lnTo>
                  <a:pt x="316843" y="8918"/>
                </a:lnTo>
                <a:lnTo>
                  <a:pt x="317346" y="10086"/>
                </a:lnTo>
                <a:lnTo>
                  <a:pt x="317311" y="11889"/>
                </a:lnTo>
                <a:lnTo>
                  <a:pt x="314384" y="21423"/>
                </a:lnTo>
                <a:lnTo>
                  <a:pt x="314311" y="21630"/>
                </a:lnTo>
                <a:lnTo>
                  <a:pt x="314763" y="20669"/>
                </a:lnTo>
                <a:lnTo>
                  <a:pt x="315891" y="18284"/>
                </a:lnTo>
                <a:lnTo>
                  <a:pt x="317848" y="14215"/>
                </a:lnTo>
                <a:lnTo>
                  <a:pt x="320786" y="8206"/>
                </a:lnTo>
                <a:lnTo>
                  <a:pt x="324855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" name="object 50"/>
          <p:cNvSpPr/>
          <p:nvPr/>
        </p:nvSpPr>
        <p:spPr>
          <a:xfrm>
            <a:off x="4620725" y="2203635"/>
            <a:ext cx="245745" cy="168910"/>
          </a:xfrm>
          <a:custGeom>
            <a:avLst/>
            <a:gdLst/>
            <a:ahLst/>
            <a:cxnLst/>
            <a:rect l="l" t="t" r="r" b="b"/>
            <a:pathLst>
              <a:path w="245745" h="168910">
                <a:moveTo>
                  <a:pt x="244961" y="161075"/>
                </a:moveTo>
                <a:lnTo>
                  <a:pt x="206604" y="161075"/>
                </a:lnTo>
                <a:lnTo>
                  <a:pt x="207514" y="161478"/>
                </a:lnTo>
                <a:lnTo>
                  <a:pt x="219267" y="167450"/>
                </a:lnTo>
                <a:lnTo>
                  <a:pt x="235064" y="168594"/>
                </a:lnTo>
                <a:lnTo>
                  <a:pt x="245131" y="165925"/>
                </a:lnTo>
                <a:lnTo>
                  <a:pt x="244961" y="161075"/>
                </a:lnTo>
                <a:close/>
              </a:path>
              <a:path w="245745" h="168910">
                <a:moveTo>
                  <a:pt x="91770" y="92574"/>
                </a:moveTo>
                <a:lnTo>
                  <a:pt x="89362" y="93427"/>
                </a:lnTo>
                <a:lnTo>
                  <a:pt x="75586" y="97160"/>
                </a:lnTo>
                <a:lnTo>
                  <a:pt x="65461" y="100319"/>
                </a:lnTo>
                <a:lnTo>
                  <a:pt x="61589" y="101573"/>
                </a:lnTo>
                <a:lnTo>
                  <a:pt x="61343" y="104870"/>
                </a:lnTo>
                <a:lnTo>
                  <a:pt x="70470" y="107401"/>
                </a:lnTo>
                <a:lnTo>
                  <a:pt x="82231" y="109415"/>
                </a:lnTo>
                <a:lnTo>
                  <a:pt x="95358" y="115558"/>
                </a:lnTo>
                <a:lnTo>
                  <a:pt x="106899" y="121770"/>
                </a:lnTo>
                <a:lnTo>
                  <a:pt x="117544" y="127261"/>
                </a:lnTo>
                <a:lnTo>
                  <a:pt x="159205" y="140190"/>
                </a:lnTo>
                <a:lnTo>
                  <a:pt x="160027" y="140493"/>
                </a:lnTo>
                <a:lnTo>
                  <a:pt x="194721" y="157217"/>
                </a:lnTo>
                <a:lnTo>
                  <a:pt x="207320" y="161871"/>
                </a:lnTo>
                <a:lnTo>
                  <a:pt x="207357" y="161684"/>
                </a:lnTo>
                <a:lnTo>
                  <a:pt x="206980" y="161352"/>
                </a:lnTo>
                <a:lnTo>
                  <a:pt x="206604" y="161075"/>
                </a:lnTo>
                <a:lnTo>
                  <a:pt x="244961" y="161075"/>
                </a:lnTo>
                <a:lnTo>
                  <a:pt x="222454" y="118775"/>
                </a:lnTo>
                <a:lnTo>
                  <a:pt x="198384" y="103110"/>
                </a:lnTo>
                <a:lnTo>
                  <a:pt x="158937" y="103110"/>
                </a:lnTo>
                <a:lnTo>
                  <a:pt x="154594" y="102517"/>
                </a:lnTo>
                <a:lnTo>
                  <a:pt x="115573" y="95921"/>
                </a:lnTo>
                <a:lnTo>
                  <a:pt x="103167" y="94058"/>
                </a:lnTo>
                <a:lnTo>
                  <a:pt x="91770" y="92574"/>
                </a:lnTo>
                <a:close/>
              </a:path>
              <a:path w="245745" h="168910">
                <a:moveTo>
                  <a:pt x="58434" y="91462"/>
                </a:moveTo>
                <a:lnTo>
                  <a:pt x="48774" y="95227"/>
                </a:lnTo>
                <a:lnTo>
                  <a:pt x="38128" y="103152"/>
                </a:lnTo>
                <a:lnTo>
                  <a:pt x="27416" y="110998"/>
                </a:lnTo>
                <a:lnTo>
                  <a:pt x="56875" y="94629"/>
                </a:lnTo>
                <a:lnTo>
                  <a:pt x="58434" y="91462"/>
                </a:lnTo>
                <a:close/>
              </a:path>
              <a:path w="245745" h="168910">
                <a:moveTo>
                  <a:pt x="68654" y="90690"/>
                </a:moveTo>
                <a:lnTo>
                  <a:pt x="63776" y="90794"/>
                </a:lnTo>
                <a:lnTo>
                  <a:pt x="56875" y="94629"/>
                </a:lnTo>
                <a:lnTo>
                  <a:pt x="54384" y="99689"/>
                </a:lnTo>
                <a:lnTo>
                  <a:pt x="53530" y="102566"/>
                </a:lnTo>
                <a:lnTo>
                  <a:pt x="54828" y="103387"/>
                </a:lnTo>
                <a:lnTo>
                  <a:pt x="58674" y="102517"/>
                </a:lnTo>
                <a:lnTo>
                  <a:pt x="61589" y="101573"/>
                </a:lnTo>
                <a:lnTo>
                  <a:pt x="61711" y="99935"/>
                </a:lnTo>
                <a:lnTo>
                  <a:pt x="72617" y="92670"/>
                </a:lnTo>
                <a:lnTo>
                  <a:pt x="76589" y="91131"/>
                </a:lnTo>
                <a:lnTo>
                  <a:pt x="68654" y="90690"/>
                </a:lnTo>
                <a:close/>
              </a:path>
              <a:path w="245745" h="168910">
                <a:moveTo>
                  <a:pt x="168438" y="80788"/>
                </a:moveTo>
                <a:lnTo>
                  <a:pt x="121742" y="80788"/>
                </a:lnTo>
                <a:lnTo>
                  <a:pt x="115475" y="83681"/>
                </a:lnTo>
                <a:lnTo>
                  <a:pt x="103601" y="88347"/>
                </a:lnTo>
                <a:lnTo>
                  <a:pt x="101782" y="88997"/>
                </a:lnTo>
                <a:lnTo>
                  <a:pt x="103294" y="89181"/>
                </a:lnTo>
                <a:lnTo>
                  <a:pt x="117341" y="91131"/>
                </a:lnTo>
                <a:lnTo>
                  <a:pt x="131894" y="93427"/>
                </a:lnTo>
                <a:lnTo>
                  <a:pt x="157023" y="101812"/>
                </a:lnTo>
                <a:lnTo>
                  <a:pt x="159921" y="102929"/>
                </a:lnTo>
                <a:lnTo>
                  <a:pt x="158937" y="103110"/>
                </a:lnTo>
                <a:lnTo>
                  <a:pt x="198384" y="103110"/>
                </a:lnTo>
                <a:lnTo>
                  <a:pt x="151247" y="92912"/>
                </a:lnTo>
                <a:lnTo>
                  <a:pt x="140091" y="91666"/>
                </a:lnTo>
                <a:lnTo>
                  <a:pt x="149499" y="86675"/>
                </a:lnTo>
                <a:lnTo>
                  <a:pt x="162836" y="82125"/>
                </a:lnTo>
                <a:lnTo>
                  <a:pt x="168438" y="80788"/>
                </a:lnTo>
                <a:close/>
              </a:path>
              <a:path w="245745" h="168910">
                <a:moveTo>
                  <a:pt x="87817" y="87331"/>
                </a:moveTo>
                <a:lnTo>
                  <a:pt x="84327" y="88133"/>
                </a:lnTo>
                <a:lnTo>
                  <a:pt x="76589" y="91131"/>
                </a:lnTo>
                <a:lnTo>
                  <a:pt x="79143" y="91273"/>
                </a:lnTo>
                <a:lnTo>
                  <a:pt x="90835" y="92452"/>
                </a:lnTo>
                <a:lnTo>
                  <a:pt x="91770" y="92574"/>
                </a:lnTo>
                <a:lnTo>
                  <a:pt x="101782" y="88997"/>
                </a:lnTo>
                <a:lnTo>
                  <a:pt x="89940" y="87558"/>
                </a:lnTo>
                <a:lnTo>
                  <a:pt x="87817" y="87331"/>
                </a:lnTo>
                <a:close/>
              </a:path>
              <a:path w="245745" h="168910">
                <a:moveTo>
                  <a:pt x="61658" y="84744"/>
                </a:moveTo>
                <a:lnTo>
                  <a:pt x="60972" y="86305"/>
                </a:lnTo>
                <a:lnTo>
                  <a:pt x="58434" y="91462"/>
                </a:lnTo>
                <a:lnTo>
                  <a:pt x="59936" y="90876"/>
                </a:lnTo>
                <a:lnTo>
                  <a:pt x="63776" y="90794"/>
                </a:lnTo>
                <a:lnTo>
                  <a:pt x="72804" y="85778"/>
                </a:lnTo>
                <a:lnTo>
                  <a:pt x="61658" y="84744"/>
                </a:lnTo>
                <a:close/>
              </a:path>
              <a:path w="245745" h="168910">
                <a:moveTo>
                  <a:pt x="227187" y="0"/>
                </a:moveTo>
                <a:lnTo>
                  <a:pt x="72804" y="85778"/>
                </a:lnTo>
                <a:lnTo>
                  <a:pt x="77106" y="86187"/>
                </a:lnTo>
                <a:lnTo>
                  <a:pt x="87817" y="87331"/>
                </a:lnTo>
                <a:lnTo>
                  <a:pt x="96588" y="85315"/>
                </a:lnTo>
                <a:lnTo>
                  <a:pt x="109144" y="83204"/>
                </a:lnTo>
                <a:lnTo>
                  <a:pt x="121742" y="80788"/>
                </a:lnTo>
                <a:lnTo>
                  <a:pt x="168438" y="80788"/>
                </a:lnTo>
                <a:lnTo>
                  <a:pt x="176527" y="78858"/>
                </a:lnTo>
                <a:lnTo>
                  <a:pt x="187683" y="75568"/>
                </a:lnTo>
                <a:lnTo>
                  <a:pt x="195030" y="63777"/>
                </a:lnTo>
                <a:lnTo>
                  <a:pt x="199931" y="41655"/>
                </a:lnTo>
                <a:lnTo>
                  <a:pt x="205885" y="30629"/>
                </a:lnTo>
                <a:lnTo>
                  <a:pt x="220878" y="8839"/>
                </a:lnTo>
                <a:lnTo>
                  <a:pt x="224293" y="8839"/>
                </a:lnTo>
                <a:lnTo>
                  <a:pt x="227187" y="0"/>
                </a:lnTo>
                <a:close/>
              </a:path>
              <a:path w="245745" h="168910">
                <a:moveTo>
                  <a:pt x="38074" y="30629"/>
                </a:moveTo>
                <a:lnTo>
                  <a:pt x="26487" y="33464"/>
                </a:lnTo>
                <a:lnTo>
                  <a:pt x="11617" y="40228"/>
                </a:lnTo>
                <a:lnTo>
                  <a:pt x="0" y="52334"/>
                </a:lnTo>
                <a:lnTo>
                  <a:pt x="1862" y="61623"/>
                </a:lnTo>
                <a:lnTo>
                  <a:pt x="9288" y="71265"/>
                </a:lnTo>
                <a:lnTo>
                  <a:pt x="17866" y="81003"/>
                </a:lnTo>
                <a:lnTo>
                  <a:pt x="61658" y="84744"/>
                </a:lnTo>
                <a:lnTo>
                  <a:pt x="65915" y="75068"/>
                </a:lnTo>
                <a:lnTo>
                  <a:pt x="71431" y="60315"/>
                </a:lnTo>
                <a:lnTo>
                  <a:pt x="74568" y="48758"/>
                </a:lnTo>
                <a:lnTo>
                  <a:pt x="71952" y="37747"/>
                </a:lnTo>
                <a:lnTo>
                  <a:pt x="62309" y="32643"/>
                </a:lnTo>
                <a:lnTo>
                  <a:pt x="50630" y="31772"/>
                </a:lnTo>
                <a:lnTo>
                  <a:pt x="38074" y="30629"/>
                </a:lnTo>
                <a:close/>
              </a:path>
              <a:path w="245745" h="168910">
                <a:moveTo>
                  <a:pt x="224293" y="8839"/>
                </a:moveTo>
                <a:lnTo>
                  <a:pt x="220878" y="8839"/>
                </a:lnTo>
                <a:lnTo>
                  <a:pt x="221695" y="9190"/>
                </a:lnTo>
                <a:lnTo>
                  <a:pt x="222031" y="10478"/>
                </a:lnTo>
                <a:lnTo>
                  <a:pt x="219831" y="22885"/>
                </a:lnTo>
                <a:lnTo>
                  <a:pt x="220925" y="19355"/>
                </a:lnTo>
                <a:lnTo>
                  <a:pt x="224293" y="8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object 51"/>
          <p:cNvSpPr/>
          <p:nvPr/>
        </p:nvSpPr>
        <p:spPr>
          <a:xfrm>
            <a:off x="4620725" y="2203635"/>
            <a:ext cx="245745" cy="168910"/>
          </a:xfrm>
          <a:custGeom>
            <a:avLst/>
            <a:gdLst/>
            <a:ahLst/>
            <a:cxnLst/>
            <a:rect l="l" t="t" r="r" b="b"/>
            <a:pathLst>
              <a:path w="245745" h="168910">
                <a:moveTo>
                  <a:pt x="27416" y="110998"/>
                </a:moveTo>
                <a:lnTo>
                  <a:pt x="38128" y="103152"/>
                </a:lnTo>
                <a:lnTo>
                  <a:pt x="48774" y="95227"/>
                </a:lnTo>
                <a:lnTo>
                  <a:pt x="59936" y="90876"/>
                </a:lnTo>
                <a:lnTo>
                  <a:pt x="103167" y="94058"/>
                </a:lnTo>
                <a:lnTo>
                  <a:pt x="147585" y="101341"/>
                </a:lnTo>
                <a:lnTo>
                  <a:pt x="154637" y="102524"/>
                </a:lnTo>
                <a:lnTo>
                  <a:pt x="158937" y="103110"/>
                </a:lnTo>
                <a:lnTo>
                  <a:pt x="159921" y="102929"/>
                </a:lnTo>
                <a:lnTo>
                  <a:pt x="157023" y="101812"/>
                </a:lnTo>
                <a:lnTo>
                  <a:pt x="143778" y="97415"/>
                </a:lnTo>
                <a:lnTo>
                  <a:pt x="131894" y="93427"/>
                </a:lnTo>
                <a:lnTo>
                  <a:pt x="89940" y="87558"/>
                </a:lnTo>
                <a:lnTo>
                  <a:pt x="40905" y="82986"/>
                </a:lnTo>
                <a:lnTo>
                  <a:pt x="29331" y="82019"/>
                </a:lnTo>
                <a:lnTo>
                  <a:pt x="17866" y="81003"/>
                </a:lnTo>
                <a:lnTo>
                  <a:pt x="9288" y="71265"/>
                </a:lnTo>
                <a:lnTo>
                  <a:pt x="1862" y="61623"/>
                </a:lnTo>
                <a:lnTo>
                  <a:pt x="0" y="52334"/>
                </a:lnTo>
                <a:lnTo>
                  <a:pt x="11617" y="40228"/>
                </a:lnTo>
                <a:lnTo>
                  <a:pt x="26487" y="33464"/>
                </a:lnTo>
                <a:lnTo>
                  <a:pt x="38074" y="30629"/>
                </a:lnTo>
                <a:lnTo>
                  <a:pt x="50630" y="31772"/>
                </a:lnTo>
                <a:lnTo>
                  <a:pt x="62309" y="32643"/>
                </a:lnTo>
                <a:lnTo>
                  <a:pt x="71952" y="37747"/>
                </a:lnTo>
                <a:lnTo>
                  <a:pt x="74568" y="48758"/>
                </a:lnTo>
                <a:lnTo>
                  <a:pt x="71431" y="60315"/>
                </a:lnTo>
                <a:lnTo>
                  <a:pt x="65915" y="75068"/>
                </a:lnTo>
                <a:lnTo>
                  <a:pt x="60972" y="86305"/>
                </a:lnTo>
                <a:lnTo>
                  <a:pt x="56996" y="94390"/>
                </a:lnTo>
                <a:lnTo>
                  <a:pt x="54384" y="99689"/>
                </a:lnTo>
                <a:lnTo>
                  <a:pt x="53530" y="102566"/>
                </a:lnTo>
                <a:lnTo>
                  <a:pt x="54828" y="103387"/>
                </a:lnTo>
                <a:lnTo>
                  <a:pt x="58674" y="102517"/>
                </a:lnTo>
                <a:lnTo>
                  <a:pt x="65461" y="100319"/>
                </a:lnTo>
                <a:lnTo>
                  <a:pt x="75586" y="97160"/>
                </a:lnTo>
                <a:lnTo>
                  <a:pt x="89443" y="93405"/>
                </a:lnTo>
                <a:lnTo>
                  <a:pt x="103601" y="88347"/>
                </a:lnTo>
                <a:lnTo>
                  <a:pt x="115475" y="83681"/>
                </a:lnTo>
                <a:lnTo>
                  <a:pt x="121742" y="80788"/>
                </a:lnTo>
                <a:lnTo>
                  <a:pt x="109144" y="83204"/>
                </a:lnTo>
                <a:lnTo>
                  <a:pt x="96588" y="85315"/>
                </a:lnTo>
                <a:lnTo>
                  <a:pt x="84327" y="88133"/>
                </a:lnTo>
                <a:lnTo>
                  <a:pt x="72617" y="92670"/>
                </a:lnTo>
                <a:lnTo>
                  <a:pt x="61711" y="99935"/>
                </a:lnTo>
                <a:lnTo>
                  <a:pt x="61343" y="104870"/>
                </a:lnTo>
                <a:lnTo>
                  <a:pt x="70470" y="107401"/>
                </a:lnTo>
                <a:lnTo>
                  <a:pt x="82231" y="109415"/>
                </a:lnTo>
                <a:lnTo>
                  <a:pt x="95358" y="115558"/>
                </a:lnTo>
                <a:lnTo>
                  <a:pt x="130752" y="131399"/>
                </a:lnTo>
                <a:lnTo>
                  <a:pt x="153755" y="138498"/>
                </a:lnTo>
                <a:lnTo>
                  <a:pt x="157184" y="139548"/>
                </a:lnTo>
                <a:lnTo>
                  <a:pt x="159145" y="140168"/>
                </a:lnTo>
                <a:lnTo>
                  <a:pt x="160027" y="140493"/>
                </a:lnTo>
                <a:lnTo>
                  <a:pt x="160222" y="140661"/>
                </a:lnTo>
                <a:lnTo>
                  <a:pt x="160120" y="140806"/>
                </a:lnTo>
                <a:lnTo>
                  <a:pt x="160112" y="141067"/>
                </a:lnTo>
                <a:lnTo>
                  <a:pt x="194721" y="157217"/>
                </a:lnTo>
                <a:lnTo>
                  <a:pt x="207320" y="161871"/>
                </a:lnTo>
                <a:lnTo>
                  <a:pt x="207357" y="161684"/>
                </a:lnTo>
                <a:lnTo>
                  <a:pt x="206980" y="161352"/>
                </a:lnTo>
                <a:lnTo>
                  <a:pt x="206604" y="161075"/>
                </a:lnTo>
                <a:lnTo>
                  <a:pt x="207514" y="161478"/>
                </a:lnTo>
                <a:lnTo>
                  <a:pt x="209632" y="162554"/>
                </a:lnTo>
                <a:lnTo>
                  <a:pt x="213411" y="164479"/>
                </a:lnTo>
                <a:lnTo>
                  <a:pt x="219267" y="167450"/>
                </a:lnTo>
                <a:lnTo>
                  <a:pt x="235064" y="168594"/>
                </a:lnTo>
                <a:lnTo>
                  <a:pt x="245131" y="165925"/>
                </a:lnTo>
                <a:lnTo>
                  <a:pt x="244679" y="153064"/>
                </a:lnTo>
                <a:lnTo>
                  <a:pt x="222454" y="118775"/>
                </a:lnTo>
                <a:lnTo>
                  <a:pt x="177368" y="96738"/>
                </a:lnTo>
                <a:lnTo>
                  <a:pt x="140091" y="91666"/>
                </a:lnTo>
                <a:lnTo>
                  <a:pt x="149499" y="86675"/>
                </a:lnTo>
                <a:lnTo>
                  <a:pt x="162836" y="82125"/>
                </a:lnTo>
                <a:lnTo>
                  <a:pt x="176527" y="78858"/>
                </a:lnTo>
                <a:lnTo>
                  <a:pt x="187683" y="75568"/>
                </a:lnTo>
                <a:lnTo>
                  <a:pt x="195030" y="63777"/>
                </a:lnTo>
                <a:lnTo>
                  <a:pt x="197689" y="51778"/>
                </a:lnTo>
                <a:lnTo>
                  <a:pt x="199931" y="41655"/>
                </a:lnTo>
                <a:lnTo>
                  <a:pt x="205863" y="30668"/>
                </a:lnTo>
                <a:lnTo>
                  <a:pt x="220878" y="8839"/>
                </a:lnTo>
                <a:lnTo>
                  <a:pt x="221695" y="9190"/>
                </a:lnTo>
                <a:lnTo>
                  <a:pt x="222031" y="10478"/>
                </a:lnTo>
                <a:lnTo>
                  <a:pt x="221992" y="12432"/>
                </a:lnTo>
                <a:lnTo>
                  <a:pt x="219890" y="22655"/>
                </a:lnTo>
                <a:lnTo>
                  <a:pt x="219831" y="22885"/>
                </a:lnTo>
                <a:lnTo>
                  <a:pt x="220141" y="21876"/>
                </a:lnTo>
                <a:lnTo>
                  <a:pt x="220925" y="19355"/>
                </a:lnTo>
                <a:lnTo>
                  <a:pt x="222290" y="15050"/>
                </a:lnTo>
                <a:lnTo>
                  <a:pt x="224342" y="8689"/>
                </a:lnTo>
                <a:lnTo>
                  <a:pt x="227187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object 52"/>
          <p:cNvSpPr/>
          <p:nvPr/>
        </p:nvSpPr>
        <p:spPr>
          <a:xfrm>
            <a:off x="9992566" y="2074730"/>
            <a:ext cx="348615" cy="160020"/>
          </a:xfrm>
          <a:custGeom>
            <a:avLst/>
            <a:gdLst/>
            <a:ahLst/>
            <a:cxnLst/>
            <a:rect l="l" t="t" r="r" b="b"/>
            <a:pathLst>
              <a:path w="348615" h="160019">
                <a:moveTo>
                  <a:pt x="348001" y="152178"/>
                </a:moveTo>
                <a:lnTo>
                  <a:pt x="295826" y="152178"/>
                </a:lnTo>
                <a:lnTo>
                  <a:pt x="296347" y="152328"/>
                </a:lnTo>
                <a:lnTo>
                  <a:pt x="319022" y="159974"/>
                </a:lnTo>
                <a:lnTo>
                  <a:pt x="334537" y="159637"/>
                </a:lnTo>
                <a:lnTo>
                  <a:pt x="347274" y="158308"/>
                </a:lnTo>
                <a:lnTo>
                  <a:pt x="348001" y="152178"/>
                </a:lnTo>
                <a:close/>
              </a:path>
              <a:path w="348615" h="160019">
                <a:moveTo>
                  <a:pt x="131772" y="87436"/>
                </a:moveTo>
                <a:lnTo>
                  <a:pt x="129739" y="87914"/>
                </a:lnTo>
                <a:lnTo>
                  <a:pt x="112398" y="90966"/>
                </a:lnTo>
                <a:lnTo>
                  <a:pt x="98884" y="93715"/>
                </a:lnTo>
                <a:lnTo>
                  <a:pt x="91500" y="95382"/>
                </a:lnTo>
                <a:lnTo>
                  <a:pt x="92780" y="98468"/>
                </a:lnTo>
                <a:lnTo>
                  <a:pt x="99608" y="100638"/>
                </a:lnTo>
                <a:lnTo>
                  <a:pt x="109240" y="102118"/>
                </a:lnTo>
                <a:lnTo>
                  <a:pt x="119072" y="103475"/>
                </a:lnTo>
                <a:lnTo>
                  <a:pt x="132882" y="107709"/>
                </a:lnTo>
                <a:lnTo>
                  <a:pt x="145484" y="112137"/>
                </a:lnTo>
                <a:lnTo>
                  <a:pt x="157244" y="116429"/>
                </a:lnTo>
                <a:lnTo>
                  <a:pt x="168527" y="120255"/>
                </a:lnTo>
                <a:lnTo>
                  <a:pt x="179697" y="123286"/>
                </a:lnTo>
                <a:lnTo>
                  <a:pt x="230844" y="133184"/>
                </a:lnTo>
                <a:lnTo>
                  <a:pt x="229740" y="133245"/>
                </a:lnTo>
                <a:lnTo>
                  <a:pt x="285960" y="150581"/>
                </a:lnTo>
                <a:lnTo>
                  <a:pt x="297873" y="153377"/>
                </a:lnTo>
                <a:lnTo>
                  <a:pt x="298111" y="153283"/>
                </a:lnTo>
                <a:lnTo>
                  <a:pt x="297768" y="153035"/>
                </a:lnTo>
                <a:lnTo>
                  <a:pt x="297101" y="152714"/>
                </a:lnTo>
                <a:lnTo>
                  <a:pt x="295826" y="152178"/>
                </a:lnTo>
                <a:lnTo>
                  <a:pt x="348001" y="152178"/>
                </a:lnTo>
                <a:lnTo>
                  <a:pt x="325778" y="117844"/>
                </a:lnTo>
                <a:lnTo>
                  <a:pt x="284689" y="97396"/>
                </a:lnTo>
                <a:lnTo>
                  <a:pt x="227254" y="97396"/>
                </a:lnTo>
                <a:lnTo>
                  <a:pt x="223220" y="97053"/>
                </a:lnTo>
                <a:lnTo>
                  <a:pt x="165332" y="90583"/>
                </a:lnTo>
                <a:lnTo>
                  <a:pt x="140202" y="88133"/>
                </a:lnTo>
                <a:lnTo>
                  <a:pt x="131772" y="87436"/>
                </a:lnTo>
                <a:close/>
              </a:path>
              <a:path w="348615" h="160019">
                <a:moveTo>
                  <a:pt x="84470" y="86212"/>
                </a:moveTo>
                <a:lnTo>
                  <a:pt x="74459" y="88272"/>
                </a:lnTo>
                <a:lnTo>
                  <a:pt x="62715" y="93287"/>
                </a:lnTo>
                <a:lnTo>
                  <a:pt x="51200" y="99288"/>
                </a:lnTo>
                <a:lnTo>
                  <a:pt x="39613" y="104775"/>
                </a:lnTo>
                <a:lnTo>
                  <a:pt x="82355" y="89075"/>
                </a:lnTo>
                <a:lnTo>
                  <a:pt x="84470" y="86212"/>
                </a:lnTo>
                <a:close/>
              </a:path>
              <a:path w="348615" h="160019">
                <a:moveTo>
                  <a:pt x="95194" y="85565"/>
                </a:moveTo>
                <a:lnTo>
                  <a:pt x="76140" y="98059"/>
                </a:lnTo>
                <a:lnTo>
                  <a:pt x="77824" y="98334"/>
                </a:lnTo>
                <a:lnTo>
                  <a:pt x="81945" y="97581"/>
                </a:lnTo>
                <a:lnTo>
                  <a:pt x="91500" y="95382"/>
                </a:lnTo>
                <a:lnTo>
                  <a:pt x="91360" y="95044"/>
                </a:lnTo>
                <a:lnTo>
                  <a:pt x="97951" y="89799"/>
                </a:lnTo>
                <a:lnTo>
                  <a:pt x="109170" y="85971"/>
                </a:lnTo>
                <a:lnTo>
                  <a:pt x="105061" y="85770"/>
                </a:lnTo>
                <a:lnTo>
                  <a:pt x="95194" y="85565"/>
                </a:lnTo>
                <a:close/>
              </a:path>
              <a:path w="348615" h="160019">
                <a:moveTo>
                  <a:pt x="241799" y="76126"/>
                </a:moveTo>
                <a:lnTo>
                  <a:pt x="173164" y="76126"/>
                </a:lnTo>
                <a:lnTo>
                  <a:pt x="174173" y="76340"/>
                </a:lnTo>
                <a:lnTo>
                  <a:pt x="168330" y="78187"/>
                </a:lnTo>
                <a:lnTo>
                  <a:pt x="157614" y="81112"/>
                </a:lnTo>
                <a:lnTo>
                  <a:pt x="147756" y="83610"/>
                </a:lnTo>
                <a:lnTo>
                  <a:pt x="174015" y="85855"/>
                </a:lnTo>
                <a:lnTo>
                  <a:pt x="185761" y="87601"/>
                </a:lnTo>
                <a:lnTo>
                  <a:pt x="197740" y="90116"/>
                </a:lnTo>
                <a:lnTo>
                  <a:pt x="210328" y="93040"/>
                </a:lnTo>
                <a:lnTo>
                  <a:pt x="223897" y="96008"/>
                </a:lnTo>
                <a:lnTo>
                  <a:pt x="227884" y="96931"/>
                </a:lnTo>
                <a:lnTo>
                  <a:pt x="228906" y="97375"/>
                </a:lnTo>
                <a:lnTo>
                  <a:pt x="227254" y="97396"/>
                </a:lnTo>
                <a:lnTo>
                  <a:pt x="284689" y="97396"/>
                </a:lnTo>
                <a:lnTo>
                  <a:pt x="242441" y="90002"/>
                </a:lnTo>
                <a:lnTo>
                  <a:pt x="194465" y="86011"/>
                </a:lnTo>
                <a:lnTo>
                  <a:pt x="205915" y="83258"/>
                </a:lnTo>
                <a:lnTo>
                  <a:pt x="216073" y="81106"/>
                </a:lnTo>
                <a:lnTo>
                  <a:pt x="231284" y="77941"/>
                </a:lnTo>
                <a:lnTo>
                  <a:pt x="241799" y="76126"/>
                </a:lnTo>
                <a:close/>
              </a:path>
              <a:path w="348615" h="160019">
                <a:moveTo>
                  <a:pt x="127130" y="82163"/>
                </a:moveTo>
                <a:lnTo>
                  <a:pt x="122069" y="82957"/>
                </a:lnTo>
                <a:lnTo>
                  <a:pt x="109755" y="85771"/>
                </a:lnTo>
                <a:lnTo>
                  <a:pt x="109170" y="85971"/>
                </a:lnTo>
                <a:lnTo>
                  <a:pt x="116045" y="86306"/>
                </a:lnTo>
                <a:lnTo>
                  <a:pt x="127856" y="87112"/>
                </a:lnTo>
                <a:lnTo>
                  <a:pt x="131772" y="87436"/>
                </a:lnTo>
                <a:lnTo>
                  <a:pt x="144107" y="84535"/>
                </a:lnTo>
                <a:lnTo>
                  <a:pt x="147756" y="83610"/>
                </a:lnTo>
                <a:lnTo>
                  <a:pt x="127130" y="82163"/>
                </a:lnTo>
                <a:close/>
              </a:path>
              <a:path w="348615" h="160019">
                <a:moveTo>
                  <a:pt x="88826" y="79937"/>
                </a:moveTo>
                <a:lnTo>
                  <a:pt x="86810" y="83044"/>
                </a:lnTo>
                <a:lnTo>
                  <a:pt x="84470" y="86212"/>
                </a:lnTo>
                <a:lnTo>
                  <a:pt x="86737" y="85746"/>
                </a:lnTo>
                <a:lnTo>
                  <a:pt x="91708" y="85639"/>
                </a:lnTo>
                <a:lnTo>
                  <a:pt x="104854" y="80810"/>
                </a:lnTo>
                <a:lnTo>
                  <a:pt x="88826" y="79937"/>
                </a:lnTo>
                <a:close/>
              </a:path>
              <a:path w="348615" h="160019">
                <a:moveTo>
                  <a:pt x="324855" y="0"/>
                </a:moveTo>
                <a:lnTo>
                  <a:pt x="104854" y="80810"/>
                </a:lnTo>
                <a:lnTo>
                  <a:pt x="110198" y="81112"/>
                </a:lnTo>
                <a:lnTo>
                  <a:pt x="127130" y="82163"/>
                </a:lnTo>
                <a:lnTo>
                  <a:pt x="134729" y="80971"/>
                </a:lnTo>
                <a:lnTo>
                  <a:pt x="160440" y="77941"/>
                </a:lnTo>
                <a:lnTo>
                  <a:pt x="173164" y="76126"/>
                </a:lnTo>
                <a:lnTo>
                  <a:pt x="241799" y="76126"/>
                </a:lnTo>
                <a:lnTo>
                  <a:pt x="246528" y="75310"/>
                </a:lnTo>
                <a:lnTo>
                  <a:pt x="259488" y="73451"/>
                </a:lnTo>
                <a:lnTo>
                  <a:pt x="270265" y="70670"/>
                </a:lnTo>
                <a:lnTo>
                  <a:pt x="279301" y="60410"/>
                </a:lnTo>
                <a:lnTo>
                  <a:pt x="282649" y="49625"/>
                </a:lnTo>
                <a:lnTo>
                  <a:pt x="285516" y="40178"/>
                </a:lnTo>
                <a:lnTo>
                  <a:pt x="294034" y="29684"/>
                </a:lnTo>
                <a:lnTo>
                  <a:pt x="315651" y="8644"/>
                </a:lnTo>
                <a:lnTo>
                  <a:pt x="320572" y="8644"/>
                </a:lnTo>
                <a:lnTo>
                  <a:pt x="324855" y="0"/>
                </a:lnTo>
                <a:close/>
              </a:path>
              <a:path w="348615" h="160019">
                <a:moveTo>
                  <a:pt x="54099" y="29051"/>
                </a:moveTo>
                <a:lnTo>
                  <a:pt x="42349" y="30973"/>
                </a:lnTo>
                <a:lnTo>
                  <a:pt x="26960" y="34976"/>
                </a:lnTo>
                <a:lnTo>
                  <a:pt x="11616" y="41694"/>
                </a:lnTo>
                <a:lnTo>
                  <a:pt x="0" y="51765"/>
                </a:lnTo>
                <a:lnTo>
                  <a:pt x="4297" y="59791"/>
                </a:lnTo>
                <a:lnTo>
                  <a:pt x="13361" y="68046"/>
                </a:lnTo>
                <a:lnTo>
                  <a:pt x="21904" y="76283"/>
                </a:lnTo>
                <a:lnTo>
                  <a:pt x="51050" y="77945"/>
                </a:lnTo>
                <a:lnTo>
                  <a:pt x="88826" y="79937"/>
                </a:lnTo>
                <a:lnTo>
                  <a:pt x="92091" y="74904"/>
                </a:lnTo>
                <a:lnTo>
                  <a:pt x="97723" y="64646"/>
                </a:lnTo>
                <a:lnTo>
                  <a:pt x="103443" y="55184"/>
                </a:lnTo>
                <a:lnTo>
                  <a:pt x="67940" y="29973"/>
                </a:lnTo>
                <a:lnTo>
                  <a:pt x="54099" y="29051"/>
                </a:lnTo>
                <a:close/>
              </a:path>
              <a:path w="348615" h="160019">
                <a:moveTo>
                  <a:pt x="320572" y="8644"/>
                </a:moveTo>
                <a:lnTo>
                  <a:pt x="315651" y="8644"/>
                </a:lnTo>
                <a:lnTo>
                  <a:pt x="316843" y="8919"/>
                </a:lnTo>
                <a:lnTo>
                  <a:pt x="317346" y="10086"/>
                </a:lnTo>
                <a:lnTo>
                  <a:pt x="314311" y="21630"/>
                </a:lnTo>
                <a:lnTo>
                  <a:pt x="315891" y="18284"/>
                </a:lnTo>
                <a:lnTo>
                  <a:pt x="320572" y="86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object 53"/>
          <p:cNvSpPr/>
          <p:nvPr/>
        </p:nvSpPr>
        <p:spPr>
          <a:xfrm>
            <a:off x="9992566" y="2074730"/>
            <a:ext cx="348615" cy="160020"/>
          </a:xfrm>
          <a:custGeom>
            <a:avLst/>
            <a:gdLst/>
            <a:ahLst/>
            <a:cxnLst/>
            <a:rect l="l" t="t" r="r" b="b"/>
            <a:pathLst>
              <a:path w="348615" h="160019">
                <a:moveTo>
                  <a:pt x="39613" y="104775"/>
                </a:moveTo>
                <a:lnTo>
                  <a:pt x="51200" y="99288"/>
                </a:lnTo>
                <a:lnTo>
                  <a:pt x="62715" y="93287"/>
                </a:lnTo>
                <a:lnTo>
                  <a:pt x="74459" y="88272"/>
                </a:lnTo>
                <a:lnTo>
                  <a:pt x="86737" y="85746"/>
                </a:lnTo>
                <a:lnTo>
                  <a:pt x="95194" y="85565"/>
                </a:lnTo>
                <a:lnTo>
                  <a:pt x="105061" y="85770"/>
                </a:lnTo>
                <a:lnTo>
                  <a:pt x="152791" y="89309"/>
                </a:lnTo>
                <a:lnTo>
                  <a:pt x="199745" y="94417"/>
                </a:lnTo>
                <a:lnTo>
                  <a:pt x="209174" y="95506"/>
                </a:lnTo>
                <a:lnTo>
                  <a:pt x="217097" y="96404"/>
                </a:lnTo>
                <a:lnTo>
                  <a:pt x="223220" y="97053"/>
                </a:lnTo>
                <a:lnTo>
                  <a:pt x="227254" y="97396"/>
                </a:lnTo>
                <a:lnTo>
                  <a:pt x="228906" y="97375"/>
                </a:lnTo>
                <a:lnTo>
                  <a:pt x="227884" y="96931"/>
                </a:lnTo>
                <a:lnTo>
                  <a:pt x="223897" y="96008"/>
                </a:lnTo>
                <a:lnTo>
                  <a:pt x="210328" y="93040"/>
                </a:lnTo>
                <a:lnTo>
                  <a:pt x="197740" y="90116"/>
                </a:lnTo>
                <a:lnTo>
                  <a:pt x="148391" y="83657"/>
                </a:lnTo>
                <a:lnTo>
                  <a:pt x="110198" y="81112"/>
                </a:lnTo>
                <a:lnTo>
                  <a:pt x="59635" y="78403"/>
                </a:lnTo>
                <a:lnTo>
                  <a:pt x="47043" y="77734"/>
                </a:lnTo>
                <a:lnTo>
                  <a:pt x="34467" y="77033"/>
                </a:lnTo>
                <a:lnTo>
                  <a:pt x="21904" y="76283"/>
                </a:lnTo>
                <a:lnTo>
                  <a:pt x="13361" y="68046"/>
                </a:lnTo>
                <a:lnTo>
                  <a:pt x="4297" y="59791"/>
                </a:lnTo>
                <a:lnTo>
                  <a:pt x="42349" y="30973"/>
                </a:lnTo>
                <a:lnTo>
                  <a:pt x="54099" y="29051"/>
                </a:lnTo>
                <a:lnTo>
                  <a:pt x="67940" y="29973"/>
                </a:lnTo>
                <a:lnTo>
                  <a:pt x="81143" y="30197"/>
                </a:lnTo>
                <a:lnTo>
                  <a:pt x="93068" y="31470"/>
                </a:lnTo>
                <a:lnTo>
                  <a:pt x="103077" y="35539"/>
                </a:lnTo>
                <a:lnTo>
                  <a:pt x="107005" y="45116"/>
                </a:lnTo>
                <a:lnTo>
                  <a:pt x="103443" y="55184"/>
                </a:lnTo>
                <a:lnTo>
                  <a:pt x="97723" y="64646"/>
                </a:lnTo>
                <a:lnTo>
                  <a:pt x="92091" y="74904"/>
                </a:lnTo>
                <a:lnTo>
                  <a:pt x="86810" y="83044"/>
                </a:lnTo>
                <a:lnTo>
                  <a:pt x="82227" y="89248"/>
                </a:lnTo>
                <a:lnTo>
                  <a:pt x="78689" y="93698"/>
                </a:lnTo>
                <a:lnTo>
                  <a:pt x="76544" y="96574"/>
                </a:lnTo>
                <a:lnTo>
                  <a:pt x="76140" y="98059"/>
                </a:lnTo>
                <a:lnTo>
                  <a:pt x="77824" y="98334"/>
                </a:lnTo>
                <a:lnTo>
                  <a:pt x="81945" y="97581"/>
                </a:lnTo>
                <a:lnTo>
                  <a:pt x="88849" y="95981"/>
                </a:lnTo>
                <a:lnTo>
                  <a:pt x="98884" y="93715"/>
                </a:lnTo>
                <a:lnTo>
                  <a:pt x="112398" y="90966"/>
                </a:lnTo>
                <a:lnTo>
                  <a:pt x="129739" y="87914"/>
                </a:lnTo>
                <a:lnTo>
                  <a:pt x="144107" y="84535"/>
                </a:lnTo>
                <a:lnTo>
                  <a:pt x="157640" y="81106"/>
                </a:lnTo>
                <a:lnTo>
                  <a:pt x="168330" y="78187"/>
                </a:lnTo>
                <a:lnTo>
                  <a:pt x="174173" y="76340"/>
                </a:lnTo>
                <a:lnTo>
                  <a:pt x="173164" y="76126"/>
                </a:lnTo>
                <a:lnTo>
                  <a:pt x="160440" y="77941"/>
                </a:lnTo>
                <a:lnTo>
                  <a:pt x="147574" y="79428"/>
                </a:lnTo>
                <a:lnTo>
                  <a:pt x="109755" y="85771"/>
                </a:lnTo>
                <a:lnTo>
                  <a:pt x="91360" y="95044"/>
                </a:lnTo>
                <a:lnTo>
                  <a:pt x="92780" y="98468"/>
                </a:lnTo>
                <a:lnTo>
                  <a:pt x="99608" y="100638"/>
                </a:lnTo>
                <a:lnTo>
                  <a:pt x="109240" y="102118"/>
                </a:lnTo>
                <a:lnTo>
                  <a:pt x="119072" y="103475"/>
                </a:lnTo>
                <a:lnTo>
                  <a:pt x="132882" y="107709"/>
                </a:lnTo>
                <a:lnTo>
                  <a:pt x="145484" y="112137"/>
                </a:lnTo>
                <a:lnTo>
                  <a:pt x="157244" y="116429"/>
                </a:lnTo>
                <a:lnTo>
                  <a:pt x="168527" y="120255"/>
                </a:lnTo>
                <a:lnTo>
                  <a:pt x="212807" y="129805"/>
                </a:lnTo>
                <a:lnTo>
                  <a:pt x="229555" y="132936"/>
                </a:lnTo>
                <a:lnTo>
                  <a:pt x="230574" y="133120"/>
                </a:lnTo>
                <a:lnTo>
                  <a:pt x="230844" y="133184"/>
                </a:lnTo>
                <a:lnTo>
                  <a:pt x="230622" y="133187"/>
                </a:lnTo>
                <a:lnTo>
                  <a:pt x="230168" y="133187"/>
                </a:lnTo>
                <a:lnTo>
                  <a:pt x="229740" y="133245"/>
                </a:lnTo>
                <a:lnTo>
                  <a:pt x="269823" y="146140"/>
                </a:lnTo>
                <a:lnTo>
                  <a:pt x="297873" y="153377"/>
                </a:lnTo>
                <a:lnTo>
                  <a:pt x="298111" y="153283"/>
                </a:lnTo>
                <a:lnTo>
                  <a:pt x="297768" y="153035"/>
                </a:lnTo>
                <a:lnTo>
                  <a:pt x="297101" y="152714"/>
                </a:lnTo>
                <a:lnTo>
                  <a:pt x="296368" y="152401"/>
                </a:lnTo>
                <a:lnTo>
                  <a:pt x="295826" y="152178"/>
                </a:lnTo>
                <a:lnTo>
                  <a:pt x="296347" y="152328"/>
                </a:lnTo>
                <a:lnTo>
                  <a:pt x="297924" y="152863"/>
                </a:lnTo>
                <a:lnTo>
                  <a:pt x="300723" y="153814"/>
                </a:lnTo>
                <a:lnTo>
                  <a:pt x="305001" y="155262"/>
                </a:lnTo>
                <a:lnTo>
                  <a:pt x="311014" y="157288"/>
                </a:lnTo>
                <a:lnTo>
                  <a:pt x="319022" y="159974"/>
                </a:lnTo>
                <a:lnTo>
                  <a:pt x="334537" y="159637"/>
                </a:lnTo>
                <a:lnTo>
                  <a:pt x="347274" y="158308"/>
                </a:lnTo>
                <a:lnTo>
                  <a:pt x="348550" y="147547"/>
                </a:lnTo>
                <a:lnTo>
                  <a:pt x="344080" y="136829"/>
                </a:lnTo>
                <a:lnTo>
                  <a:pt x="315883" y="110738"/>
                </a:lnTo>
                <a:lnTo>
                  <a:pt x="270144" y="94026"/>
                </a:lnTo>
                <a:lnTo>
                  <a:pt x="228970" y="88724"/>
                </a:lnTo>
                <a:lnTo>
                  <a:pt x="204617" y="86880"/>
                </a:lnTo>
                <a:lnTo>
                  <a:pt x="194465" y="86011"/>
                </a:lnTo>
                <a:lnTo>
                  <a:pt x="246528" y="75310"/>
                </a:lnTo>
                <a:lnTo>
                  <a:pt x="259488" y="73451"/>
                </a:lnTo>
                <a:lnTo>
                  <a:pt x="270265" y="70670"/>
                </a:lnTo>
                <a:lnTo>
                  <a:pt x="279301" y="60410"/>
                </a:lnTo>
                <a:lnTo>
                  <a:pt x="282649" y="49625"/>
                </a:lnTo>
                <a:lnTo>
                  <a:pt x="285516" y="40178"/>
                </a:lnTo>
                <a:lnTo>
                  <a:pt x="294034" y="29684"/>
                </a:lnTo>
                <a:lnTo>
                  <a:pt x="315651" y="8644"/>
                </a:lnTo>
                <a:lnTo>
                  <a:pt x="316843" y="8919"/>
                </a:lnTo>
                <a:lnTo>
                  <a:pt x="317346" y="10086"/>
                </a:lnTo>
                <a:lnTo>
                  <a:pt x="317311" y="11889"/>
                </a:lnTo>
                <a:lnTo>
                  <a:pt x="314384" y="21423"/>
                </a:lnTo>
                <a:lnTo>
                  <a:pt x="314311" y="21630"/>
                </a:lnTo>
                <a:lnTo>
                  <a:pt x="314763" y="20669"/>
                </a:lnTo>
                <a:lnTo>
                  <a:pt x="315891" y="18284"/>
                </a:lnTo>
                <a:lnTo>
                  <a:pt x="317848" y="14215"/>
                </a:lnTo>
                <a:lnTo>
                  <a:pt x="320786" y="8206"/>
                </a:lnTo>
                <a:lnTo>
                  <a:pt x="324855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object 54"/>
          <p:cNvSpPr/>
          <p:nvPr/>
        </p:nvSpPr>
        <p:spPr>
          <a:xfrm>
            <a:off x="10478386" y="1688374"/>
            <a:ext cx="161925" cy="120650"/>
          </a:xfrm>
          <a:custGeom>
            <a:avLst/>
            <a:gdLst/>
            <a:ahLst/>
            <a:cxnLst/>
            <a:rect l="l" t="t" r="r" b="b"/>
            <a:pathLst>
              <a:path w="161925" h="120650">
                <a:moveTo>
                  <a:pt x="161668" y="112729"/>
                </a:moveTo>
                <a:lnTo>
                  <a:pt x="135151" y="112729"/>
                </a:lnTo>
                <a:lnTo>
                  <a:pt x="135373" y="112818"/>
                </a:lnTo>
                <a:lnTo>
                  <a:pt x="141261" y="116142"/>
                </a:lnTo>
                <a:lnTo>
                  <a:pt x="152979" y="117877"/>
                </a:lnTo>
                <a:lnTo>
                  <a:pt x="160599" y="120417"/>
                </a:lnTo>
                <a:lnTo>
                  <a:pt x="161704" y="113292"/>
                </a:lnTo>
                <a:lnTo>
                  <a:pt x="161668" y="112729"/>
                </a:lnTo>
                <a:close/>
              </a:path>
              <a:path w="161925" h="120650">
                <a:moveTo>
                  <a:pt x="59197" y="63218"/>
                </a:moveTo>
                <a:lnTo>
                  <a:pt x="52273" y="65775"/>
                </a:lnTo>
                <a:lnTo>
                  <a:pt x="42996" y="69026"/>
                </a:lnTo>
                <a:lnTo>
                  <a:pt x="42555" y="72414"/>
                </a:lnTo>
                <a:lnTo>
                  <a:pt x="51777" y="74977"/>
                </a:lnTo>
                <a:lnTo>
                  <a:pt x="65074" y="81652"/>
                </a:lnTo>
                <a:lnTo>
                  <a:pt x="75676" y="87728"/>
                </a:lnTo>
                <a:lnTo>
                  <a:pt x="101377" y="96667"/>
                </a:lnTo>
                <a:lnTo>
                  <a:pt x="103816" y="97540"/>
                </a:lnTo>
                <a:lnTo>
                  <a:pt x="104629" y="97914"/>
                </a:lnTo>
                <a:lnTo>
                  <a:pt x="104677" y="98119"/>
                </a:lnTo>
                <a:lnTo>
                  <a:pt x="104822" y="98488"/>
                </a:lnTo>
                <a:lnTo>
                  <a:pt x="135589" y="113292"/>
                </a:lnTo>
                <a:lnTo>
                  <a:pt x="135526" y="113048"/>
                </a:lnTo>
                <a:lnTo>
                  <a:pt x="135151" y="112729"/>
                </a:lnTo>
                <a:lnTo>
                  <a:pt x="161668" y="112729"/>
                </a:lnTo>
                <a:lnTo>
                  <a:pt x="142549" y="78963"/>
                </a:lnTo>
                <a:lnTo>
                  <a:pt x="129373" y="70957"/>
                </a:lnTo>
                <a:lnTo>
                  <a:pt x="104732" y="70957"/>
                </a:lnTo>
                <a:lnTo>
                  <a:pt x="101691" y="70611"/>
                </a:lnTo>
                <a:lnTo>
                  <a:pt x="83995" y="67254"/>
                </a:lnTo>
                <a:lnTo>
                  <a:pt x="72120" y="65139"/>
                </a:lnTo>
                <a:lnTo>
                  <a:pt x="59774" y="63277"/>
                </a:lnTo>
                <a:lnTo>
                  <a:pt x="59197" y="63218"/>
                </a:lnTo>
                <a:close/>
              </a:path>
              <a:path w="161925" h="120650">
                <a:moveTo>
                  <a:pt x="38491" y="62447"/>
                </a:moveTo>
                <a:lnTo>
                  <a:pt x="28458" y="68038"/>
                </a:lnTo>
                <a:lnTo>
                  <a:pt x="18105" y="76602"/>
                </a:lnTo>
                <a:lnTo>
                  <a:pt x="37215" y="65299"/>
                </a:lnTo>
                <a:lnTo>
                  <a:pt x="38491" y="62447"/>
                </a:lnTo>
                <a:close/>
              </a:path>
              <a:path w="161925" h="120650">
                <a:moveTo>
                  <a:pt x="42629" y="62097"/>
                </a:moveTo>
                <a:lnTo>
                  <a:pt x="37215" y="65299"/>
                </a:lnTo>
                <a:lnTo>
                  <a:pt x="36333" y="67271"/>
                </a:lnTo>
                <a:lnTo>
                  <a:pt x="34744" y="71097"/>
                </a:lnTo>
                <a:lnTo>
                  <a:pt x="36194" y="71546"/>
                </a:lnTo>
                <a:lnTo>
                  <a:pt x="41700" y="69480"/>
                </a:lnTo>
                <a:lnTo>
                  <a:pt x="42996" y="69026"/>
                </a:lnTo>
                <a:lnTo>
                  <a:pt x="43360" y="66231"/>
                </a:lnTo>
                <a:lnTo>
                  <a:pt x="50791" y="62363"/>
                </a:lnTo>
                <a:lnTo>
                  <a:pt x="48348" y="62115"/>
                </a:lnTo>
                <a:lnTo>
                  <a:pt x="42629" y="62097"/>
                </a:lnTo>
                <a:close/>
              </a:path>
              <a:path w="161925" h="120650">
                <a:moveTo>
                  <a:pt x="109553" y="54751"/>
                </a:moveTo>
                <a:lnTo>
                  <a:pt x="79089" y="54751"/>
                </a:lnTo>
                <a:lnTo>
                  <a:pt x="78079" y="55685"/>
                </a:lnTo>
                <a:lnTo>
                  <a:pt x="68195" y="59895"/>
                </a:lnTo>
                <a:lnTo>
                  <a:pt x="67066" y="60312"/>
                </a:lnTo>
                <a:lnTo>
                  <a:pt x="79823" y="62115"/>
                </a:lnTo>
                <a:lnTo>
                  <a:pt x="86431" y="63140"/>
                </a:lnTo>
                <a:lnTo>
                  <a:pt x="93543" y="66823"/>
                </a:lnTo>
                <a:lnTo>
                  <a:pt x="102201" y="69842"/>
                </a:lnTo>
                <a:lnTo>
                  <a:pt x="104732" y="70957"/>
                </a:lnTo>
                <a:lnTo>
                  <a:pt x="129373" y="70957"/>
                </a:lnTo>
                <a:lnTo>
                  <a:pt x="116848" y="66682"/>
                </a:lnTo>
                <a:lnTo>
                  <a:pt x="103816" y="64202"/>
                </a:lnTo>
                <a:lnTo>
                  <a:pt x="92479" y="62726"/>
                </a:lnTo>
                <a:lnTo>
                  <a:pt x="94940" y="59584"/>
                </a:lnTo>
                <a:lnTo>
                  <a:pt x="102306" y="57425"/>
                </a:lnTo>
                <a:lnTo>
                  <a:pt x="109553" y="54751"/>
                </a:lnTo>
                <a:close/>
              </a:path>
              <a:path w="161925" h="120650">
                <a:moveTo>
                  <a:pt x="58642" y="59353"/>
                </a:moveTo>
                <a:lnTo>
                  <a:pt x="54784" y="60285"/>
                </a:lnTo>
                <a:lnTo>
                  <a:pt x="50791" y="62363"/>
                </a:lnTo>
                <a:lnTo>
                  <a:pt x="59197" y="63218"/>
                </a:lnTo>
                <a:lnTo>
                  <a:pt x="67066" y="60312"/>
                </a:lnTo>
                <a:lnTo>
                  <a:pt x="66433" y="60223"/>
                </a:lnTo>
                <a:lnTo>
                  <a:pt x="58642" y="59353"/>
                </a:lnTo>
                <a:close/>
              </a:path>
              <a:path w="161925" h="120650">
                <a:moveTo>
                  <a:pt x="40520" y="57575"/>
                </a:moveTo>
                <a:lnTo>
                  <a:pt x="39970" y="59142"/>
                </a:lnTo>
                <a:lnTo>
                  <a:pt x="38491" y="62447"/>
                </a:lnTo>
                <a:lnTo>
                  <a:pt x="39139" y="62086"/>
                </a:lnTo>
                <a:lnTo>
                  <a:pt x="42647" y="62086"/>
                </a:lnTo>
                <a:lnTo>
                  <a:pt x="48948" y="58359"/>
                </a:lnTo>
                <a:lnTo>
                  <a:pt x="40520" y="57575"/>
                </a:lnTo>
                <a:close/>
              </a:path>
              <a:path w="161925" h="120650">
                <a:moveTo>
                  <a:pt x="147614" y="0"/>
                </a:moveTo>
                <a:lnTo>
                  <a:pt x="48948" y="58359"/>
                </a:lnTo>
                <a:lnTo>
                  <a:pt x="53800" y="58813"/>
                </a:lnTo>
                <a:lnTo>
                  <a:pt x="58642" y="59353"/>
                </a:lnTo>
                <a:lnTo>
                  <a:pt x="66939" y="57349"/>
                </a:lnTo>
                <a:lnTo>
                  <a:pt x="79089" y="54751"/>
                </a:lnTo>
                <a:lnTo>
                  <a:pt x="109553" y="54751"/>
                </a:lnTo>
                <a:lnTo>
                  <a:pt x="115387" y="52599"/>
                </a:lnTo>
                <a:lnTo>
                  <a:pt x="123090" y="52599"/>
                </a:lnTo>
                <a:lnTo>
                  <a:pt x="126944" y="47392"/>
                </a:lnTo>
                <a:lnTo>
                  <a:pt x="130500" y="42693"/>
                </a:lnTo>
                <a:lnTo>
                  <a:pt x="142313" y="4877"/>
                </a:lnTo>
                <a:lnTo>
                  <a:pt x="145002" y="2558"/>
                </a:lnTo>
                <a:lnTo>
                  <a:pt x="146867" y="2558"/>
                </a:lnTo>
                <a:lnTo>
                  <a:pt x="147614" y="0"/>
                </a:lnTo>
                <a:close/>
              </a:path>
              <a:path w="161925" h="120650">
                <a:moveTo>
                  <a:pt x="24171" y="18790"/>
                </a:moveTo>
                <a:lnTo>
                  <a:pt x="11838" y="23612"/>
                </a:lnTo>
                <a:lnTo>
                  <a:pt x="0" y="36837"/>
                </a:lnTo>
                <a:lnTo>
                  <a:pt x="5357" y="45853"/>
                </a:lnTo>
                <a:lnTo>
                  <a:pt x="15904" y="55409"/>
                </a:lnTo>
                <a:lnTo>
                  <a:pt x="40520" y="57575"/>
                </a:lnTo>
                <a:lnTo>
                  <a:pt x="44634" y="45853"/>
                </a:lnTo>
                <a:lnTo>
                  <a:pt x="48288" y="34738"/>
                </a:lnTo>
                <a:lnTo>
                  <a:pt x="46730" y="23138"/>
                </a:lnTo>
                <a:lnTo>
                  <a:pt x="36678" y="19521"/>
                </a:lnTo>
                <a:lnTo>
                  <a:pt x="24171" y="18790"/>
                </a:lnTo>
                <a:close/>
              </a:path>
              <a:path w="161925" h="120650">
                <a:moveTo>
                  <a:pt x="123090" y="52599"/>
                </a:moveTo>
                <a:lnTo>
                  <a:pt x="115387" y="52599"/>
                </a:lnTo>
                <a:lnTo>
                  <a:pt x="122245" y="53742"/>
                </a:lnTo>
                <a:lnTo>
                  <a:pt x="123090" y="52599"/>
                </a:lnTo>
                <a:close/>
              </a:path>
              <a:path w="161925" h="120650">
                <a:moveTo>
                  <a:pt x="146867" y="2558"/>
                </a:moveTo>
                <a:lnTo>
                  <a:pt x="145002" y="2558"/>
                </a:lnTo>
                <a:lnTo>
                  <a:pt x="145395" y="3553"/>
                </a:lnTo>
                <a:lnTo>
                  <a:pt x="145357" y="5412"/>
                </a:lnTo>
                <a:lnTo>
                  <a:pt x="145037" y="7707"/>
                </a:lnTo>
                <a:lnTo>
                  <a:pt x="144587" y="10010"/>
                </a:lnTo>
                <a:lnTo>
                  <a:pt x="144158" y="11892"/>
                </a:lnTo>
                <a:lnTo>
                  <a:pt x="143901" y="12926"/>
                </a:lnTo>
                <a:lnTo>
                  <a:pt x="145673" y="6647"/>
                </a:lnTo>
                <a:lnTo>
                  <a:pt x="146867" y="25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object 55"/>
          <p:cNvSpPr/>
          <p:nvPr/>
        </p:nvSpPr>
        <p:spPr>
          <a:xfrm>
            <a:off x="10478386" y="1688374"/>
            <a:ext cx="161925" cy="120650"/>
          </a:xfrm>
          <a:custGeom>
            <a:avLst/>
            <a:gdLst/>
            <a:ahLst/>
            <a:cxnLst/>
            <a:rect l="l" t="t" r="r" b="b"/>
            <a:pathLst>
              <a:path w="161925" h="120650">
                <a:moveTo>
                  <a:pt x="18105" y="76602"/>
                </a:moveTo>
                <a:lnTo>
                  <a:pt x="28458" y="68038"/>
                </a:lnTo>
                <a:lnTo>
                  <a:pt x="39139" y="62086"/>
                </a:lnTo>
                <a:lnTo>
                  <a:pt x="48348" y="62115"/>
                </a:lnTo>
                <a:lnTo>
                  <a:pt x="59774" y="63277"/>
                </a:lnTo>
                <a:lnTo>
                  <a:pt x="72120" y="65139"/>
                </a:lnTo>
                <a:lnTo>
                  <a:pt x="84087" y="67271"/>
                </a:lnTo>
                <a:lnTo>
                  <a:pt x="94377" y="69239"/>
                </a:lnTo>
                <a:lnTo>
                  <a:pt x="101691" y="70611"/>
                </a:lnTo>
                <a:lnTo>
                  <a:pt x="104732" y="70957"/>
                </a:lnTo>
                <a:lnTo>
                  <a:pt x="102201" y="69842"/>
                </a:lnTo>
                <a:lnTo>
                  <a:pt x="93543" y="66823"/>
                </a:lnTo>
                <a:lnTo>
                  <a:pt x="86431" y="63140"/>
                </a:lnTo>
                <a:lnTo>
                  <a:pt x="41168" y="57631"/>
                </a:lnTo>
                <a:lnTo>
                  <a:pt x="28536" y="56542"/>
                </a:lnTo>
                <a:lnTo>
                  <a:pt x="15904" y="55409"/>
                </a:lnTo>
                <a:lnTo>
                  <a:pt x="5357" y="45853"/>
                </a:lnTo>
                <a:lnTo>
                  <a:pt x="0" y="36837"/>
                </a:lnTo>
                <a:lnTo>
                  <a:pt x="11838" y="23612"/>
                </a:lnTo>
                <a:lnTo>
                  <a:pt x="24171" y="18790"/>
                </a:lnTo>
                <a:lnTo>
                  <a:pt x="36678" y="19521"/>
                </a:lnTo>
                <a:lnTo>
                  <a:pt x="46730" y="23138"/>
                </a:lnTo>
                <a:lnTo>
                  <a:pt x="48288" y="34738"/>
                </a:lnTo>
                <a:lnTo>
                  <a:pt x="44625" y="45883"/>
                </a:lnTo>
                <a:lnTo>
                  <a:pt x="39970" y="59142"/>
                </a:lnTo>
                <a:lnTo>
                  <a:pt x="36340" y="67254"/>
                </a:lnTo>
                <a:lnTo>
                  <a:pt x="34744" y="71097"/>
                </a:lnTo>
                <a:lnTo>
                  <a:pt x="36194" y="71546"/>
                </a:lnTo>
                <a:lnTo>
                  <a:pt x="41700" y="69480"/>
                </a:lnTo>
                <a:lnTo>
                  <a:pt x="52273" y="65775"/>
                </a:lnTo>
                <a:lnTo>
                  <a:pt x="68195" y="59895"/>
                </a:lnTo>
                <a:lnTo>
                  <a:pt x="78079" y="55685"/>
                </a:lnTo>
                <a:lnTo>
                  <a:pt x="79089" y="54751"/>
                </a:lnTo>
                <a:lnTo>
                  <a:pt x="66939" y="57349"/>
                </a:lnTo>
                <a:lnTo>
                  <a:pt x="54784" y="60285"/>
                </a:lnTo>
                <a:lnTo>
                  <a:pt x="43360" y="66231"/>
                </a:lnTo>
                <a:lnTo>
                  <a:pt x="42555" y="72414"/>
                </a:lnTo>
                <a:lnTo>
                  <a:pt x="51777" y="74977"/>
                </a:lnTo>
                <a:lnTo>
                  <a:pt x="65074" y="81652"/>
                </a:lnTo>
                <a:lnTo>
                  <a:pt x="75676" y="87728"/>
                </a:lnTo>
                <a:lnTo>
                  <a:pt x="88169" y="92093"/>
                </a:lnTo>
                <a:lnTo>
                  <a:pt x="96448" y="94962"/>
                </a:lnTo>
                <a:lnTo>
                  <a:pt x="101377" y="96667"/>
                </a:lnTo>
                <a:lnTo>
                  <a:pt x="103816" y="97540"/>
                </a:lnTo>
                <a:lnTo>
                  <a:pt x="104629" y="97914"/>
                </a:lnTo>
                <a:lnTo>
                  <a:pt x="104677" y="98119"/>
                </a:lnTo>
                <a:lnTo>
                  <a:pt x="104822" y="98488"/>
                </a:lnTo>
                <a:lnTo>
                  <a:pt x="135589" y="113292"/>
                </a:lnTo>
                <a:lnTo>
                  <a:pt x="135526" y="113048"/>
                </a:lnTo>
                <a:lnTo>
                  <a:pt x="135151" y="112729"/>
                </a:lnTo>
                <a:lnTo>
                  <a:pt x="135373" y="112818"/>
                </a:lnTo>
                <a:lnTo>
                  <a:pt x="137106" y="113795"/>
                </a:lnTo>
                <a:lnTo>
                  <a:pt x="141261" y="116142"/>
                </a:lnTo>
                <a:lnTo>
                  <a:pt x="152979" y="117877"/>
                </a:lnTo>
                <a:lnTo>
                  <a:pt x="160599" y="120417"/>
                </a:lnTo>
                <a:lnTo>
                  <a:pt x="161742" y="113051"/>
                </a:lnTo>
                <a:lnTo>
                  <a:pt x="158943" y="100730"/>
                </a:lnTo>
                <a:lnTo>
                  <a:pt x="130213" y="71243"/>
                </a:lnTo>
                <a:lnTo>
                  <a:pt x="92479" y="62726"/>
                </a:lnTo>
                <a:lnTo>
                  <a:pt x="94940" y="59584"/>
                </a:lnTo>
                <a:lnTo>
                  <a:pt x="102306" y="57425"/>
                </a:lnTo>
                <a:lnTo>
                  <a:pt x="109545" y="54758"/>
                </a:lnTo>
                <a:lnTo>
                  <a:pt x="115387" y="52599"/>
                </a:lnTo>
                <a:lnTo>
                  <a:pt x="122245" y="53742"/>
                </a:lnTo>
                <a:lnTo>
                  <a:pt x="126944" y="47392"/>
                </a:lnTo>
                <a:lnTo>
                  <a:pt x="130500" y="42693"/>
                </a:lnTo>
                <a:lnTo>
                  <a:pt x="128341" y="31644"/>
                </a:lnTo>
                <a:lnTo>
                  <a:pt x="145002" y="2558"/>
                </a:lnTo>
                <a:lnTo>
                  <a:pt x="145395" y="3553"/>
                </a:lnTo>
                <a:lnTo>
                  <a:pt x="143901" y="12926"/>
                </a:lnTo>
                <a:lnTo>
                  <a:pt x="143967" y="12681"/>
                </a:lnTo>
                <a:lnTo>
                  <a:pt x="144507" y="10731"/>
                </a:lnTo>
                <a:lnTo>
                  <a:pt x="145673" y="6647"/>
                </a:lnTo>
                <a:lnTo>
                  <a:pt x="147614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object 56"/>
          <p:cNvSpPr/>
          <p:nvPr/>
        </p:nvSpPr>
        <p:spPr>
          <a:xfrm>
            <a:off x="7954206" y="2508689"/>
            <a:ext cx="85725" cy="66675"/>
          </a:xfrm>
          <a:custGeom>
            <a:avLst/>
            <a:gdLst/>
            <a:ahLst/>
            <a:cxnLst/>
            <a:rect l="l" t="t" r="r" b="b"/>
            <a:pathLst>
              <a:path w="85725" h="66675">
                <a:moveTo>
                  <a:pt x="0" y="66675"/>
                </a:moveTo>
                <a:lnTo>
                  <a:pt x="85725" y="66675"/>
                </a:lnTo>
                <a:lnTo>
                  <a:pt x="85725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object 57"/>
          <p:cNvSpPr/>
          <p:nvPr/>
        </p:nvSpPr>
        <p:spPr>
          <a:xfrm>
            <a:off x="7954206" y="2508689"/>
            <a:ext cx="85725" cy="66675"/>
          </a:xfrm>
          <a:custGeom>
            <a:avLst/>
            <a:gdLst/>
            <a:ahLst/>
            <a:cxnLst/>
            <a:rect l="l" t="t" r="r" b="b"/>
            <a:pathLst>
              <a:path w="85725" h="66675">
                <a:moveTo>
                  <a:pt x="0" y="66675"/>
                </a:moveTo>
                <a:lnTo>
                  <a:pt x="85725" y="66675"/>
                </a:lnTo>
                <a:lnTo>
                  <a:pt x="85725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object 58"/>
          <p:cNvSpPr/>
          <p:nvPr/>
        </p:nvSpPr>
        <p:spPr>
          <a:xfrm>
            <a:off x="10868856" y="2789105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object 59"/>
          <p:cNvSpPr/>
          <p:nvPr/>
        </p:nvSpPr>
        <p:spPr>
          <a:xfrm>
            <a:off x="10868856" y="2789105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2" name="object 60"/>
          <p:cNvSpPr/>
          <p:nvPr/>
        </p:nvSpPr>
        <p:spPr>
          <a:xfrm>
            <a:off x="11211756" y="256558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0" y="85725"/>
                </a:moveTo>
                <a:lnTo>
                  <a:pt x="85725" y="85725"/>
                </a:lnTo>
                <a:lnTo>
                  <a:pt x="85725" y="0"/>
                </a:lnTo>
                <a:lnTo>
                  <a:pt x="0" y="0"/>
                </a:lnTo>
                <a:lnTo>
                  <a:pt x="0" y="85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3" name="object 61"/>
          <p:cNvSpPr/>
          <p:nvPr/>
        </p:nvSpPr>
        <p:spPr>
          <a:xfrm>
            <a:off x="11211756" y="256558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0" y="85725"/>
                </a:moveTo>
                <a:lnTo>
                  <a:pt x="85725" y="85725"/>
                </a:lnTo>
                <a:lnTo>
                  <a:pt x="85725" y="0"/>
                </a:lnTo>
                <a:lnTo>
                  <a:pt x="0" y="0"/>
                </a:lnTo>
                <a:lnTo>
                  <a:pt x="0" y="8572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4" name="object 62"/>
          <p:cNvSpPr/>
          <p:nvPr/>
        </p:nvSpPr>
        <p:spPr>
          <a:xfrm>
            <a:off x="7935156" y="2576697"/>
            <a:ext cx="123189" cy="122555"/>
          </a:xfrm>
          <a:custGeom>
            <a:avLst/>
            <a:gdLst/>
            <a:ahLst/>
            <a:cxnLst/>
            <a:rect l="l" t="t" r="r" b="b"/>
            <a:pathLst>
              <a:path w="123190" h="122555">
                <a:moveTo>
                  <a:pt x="49014" y="0"/>
                </a:moveTo>
                <a:lnTo>
                  <a:pt x="14006" y="21312"/>
                </a:lnTo>
                <a:lnTo>
                  <a:pt x="0" y="60516"/>
                </a:lnTo>
                <a:lnTo>
                  <a:pt x="119" y="64382"/>
                </a:lnTo>
                <a:lnTo>
                  <a:pt x="15488" y="100813"/>
                </a:lnTo>
                <a:lnTo>
                  <a:pt x="52294" y="120760"/>
                </a:lnTo>
                <a:lnTo>
                  <a:pt x="68250" y="122163"/>
                </a:lnTo>
                <a:lnTo>
                  <a:pt x="81169" y="119350"/>
                </a:lnTo>
                <a:lnTo>
                  <a:pt x="111647" y="95224"/>
                </a:lnTo>
                <a:lnTo>
                  <a:pt x="123126" y="51256"/>
                </a:lnTo>
                <a:lnTo>
                  <a:pt x="119827" y="38983"/>
                </a:lnTo>
                <a:lnTo>
                  <a:pt x="94706" y="10295"/>
                </a:lnTo>
                <a:lnTo>
                  <a:pt x="4901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object 63"/>
          <p:cNvSpPr/>
          <p:nvPr/>
        </p:nvSpPr>
        <p:spPr>
          <a:xfrm>
            <a:off x="7935156" y="2576697"/>
            <a:ext cx="123189" cy="122555"/>
          </a:xfrm>
          <a:custGeom>
            <a:avLst/>
            <a:gdLst/>
            <a:ahLst/>
            <a:cxnLst/>
            <a:rect l="l" t="t" r="r" b="b"/>
            <a:pathLst>
              <a:path w="123190" h="122555">
                <a:moveTo>
                  <a:pt x="0" y="60516"/>
                </a:moveTo>
                <a:lnTo>
                  <a:pt x="14006" y="21312"/>
                </a:lnTo>
                <a:lnTo>
                  <a:pt x="49014" y="0"/>
                </a:lnTo>
                <a:lnTo>
                  <a:pt x="66350" y="896"/>
                </a:lnTo>
                <a:lnTo>
                  <a:pt x="105510" y="18208"/>
                </a:lnTo>
                <a:lnTo>
                  <a:pt x="123126" y="51256"/>
                </a:lnTo>
                <a:lnTo>
                  <a:pt x="121933" y="67824"/>
                </a:lnTo>
                <a:lnTo>
                  <a:pt x="103181" y="105705"/>
                </a:lnTo>
                <a:lnTo>
                  <a:pt x="68250" y="122163"/>
                </a:lnTo>
                <a:lnTo>
                  <a:pt x="52294" y="120760"/>
                </a:lnTo>
                <a:lnTo>
                  <a:pt x="15488" y="100813"/>
                </a:lnTo>
                <a:lnTo>
                  <a:pt x="119" y="64382"/>
                </a:lnTo>
                <a:lnTo>
                  <a:pt x="0" y="60516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object 64"/>
          <p:cNvSpPr/>
          <p:nvPr/>
        </p:nvSpPr>
        <p:spPr>
          <a:xfrm>
            <a:off x="10811706" y="2894551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111736" y="0"/>
                </a:moveTo>
                <a:lnTo>
                  <a:pt x="73633" y="11544"/>
                </a:lnTo>
                <a:lnTo>
                  <a:pt x="41407" y="35559"/>
                </a:lnTo>
                <a:lnTo>
                  <a:pt x="17136" y="69628"/>
                </a:lnTo>
                <a:lnTo>
                  <a:pt x="2895" y="111341"/>
                </a:lnTo>
                <a:lnTo>
                  <a:pt x="0" y="142203"/>
                </a:lnTo>
                <a:lnTo>
                  <a:pt x="23" y="144997"/>
                </a:lnTo>
                <a:lnTo>
                  <a:pt x="6950" y="189355"/>
                </a:lnTo>
                <a:lnTo>
                  <a:pt x="25045" y="227811"/>
                </a:lnTo>
                <a:lnTo>
                  <a:pt x="52602" y="258082"/>
                </a:lnTo>
                <a:lnTo>
                  <a:pt x="87914" y="277887"/>
                </a:lnTo>
                <a:lnTo>
                  <a:pt x="129277" y="284942"/>
                </a:lnTo>
                <a:lnTo>
                  <a:pt x="142249" y="283497"/>
                </a:lnTo>
                <a:lnTo>
                  <a:pt x="178344" y="270294"/>
                </a:lnTo>
                <a:lnTo>
                  <a:pt x="208733" y="245183"/>
                </a:lnTo>
                <a:lnTo>
                  <a:pt x="231516" y="209960"/>
                </a:lnTo>
                <a:lnTo>
                  <a:pt x="244795" y="166424"/>
                </a:lnTo>
                <a:lnTo>
                  <a:pt x="247431" y="133669"/>
                </a:lnTo>
                <a:lnTo>
                  <a:pt x="245996" y="118909"/>
                </a:lnTo>
                <a:lnTo>
                  <a:pt x="234098" y="77898"/>
                </a:lnTo>
                <a:lnTo>
                  <a:pt x="211828" y="43456"/>
                </a:lnTo>
                <a:lnTo>
                  <a:pt x="180503" y="17723"/>
                </a:lnTo>
                <a:lnTo>
                  <a:pt x="141434" y="2838"/>
                </a:lnTo>
                <a:lnTo>
                  <a:pt x="11173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7" name="object 65"/>
          <p:cNvSpPr/>
          <p:nvPr/>
        </p:nvSpPr>
        <p:spPr>
          <a:xfrm>
            <a:off x="10811706" y="2894551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0" y="142203"/>
                </a:moveTo>
                <a:lnTo>
                  <a:pt x="6399" y="96736"/>
                </a:lnTo>
                <a:lnTo>
                  <a:pt x="24214" y="57303"/>
                </a:lnTo>
                <a:lnTo>
                  <a:pt x="51368" y="26317"/>
                </a:lnTo>
                <a:lnTo>
                  <a:pt x="85783" y="6192"/>
                </a:lnTo>
                <a:lnTo>
                  <a:pt x="111736" y="0"/>
                </a:lnTo>
                <a:lnTo>
                  <a:pt x="126918" y="658"/>
                </a:lnTo>
                <a:lnTo>
                  <a:pt x="168275" y="11450"/>
                </a:lnTo>
                <a:lnTo>
                  <a:pt x="202328" y="33805"/>
                </a:lnTo>
                <a:lnTo>
                  <a:pt x="227762" y="65582"/>
                </a:lnTo>
                <a:lnTo>
                  <a:pt x="243264" y="104641"/>
                </a:lnTo>
                <a:lnTo>
                  <a:pt x="247431" y="133669"/>
                </a:lnTo>
                <a:lnTo>
                  <a:pt x="246782" y="150375"/>
                </a:lnTo>
                <a:lnTo>
                  <a:pt x="237092" y="196283"/>
                </a:lnTo>
                <a:lnTo>
                  <a:pt x="217266" y="234476"/>
                </a:lnTo>
                <a:lnTo>
                  <a:pt x="189202" y="263158"/>
                </a:lnTo>
                <a:lnTo>
                  <a:pt x="154798" y="280530"/>
                </a:lnTo>
                <a:lnTo>
                  <a:pt x="129277" y="284942"/>
                </a:lnTo>
                <a:lnTo>
                  <a:pt x="114922" y="284148"/>
                </a:lnTo>
                <a:lnTo>
                  <a:pt x="75387" y="272589"/>
                </a:lnTo>
                <a:lnTo>
                  <a:pt x="42470" y="249042"/>
                </a:lnTo>
                <a:lnTo>
                  <a:pt x="17877" y="215789"/>
                </a:lnTo>
                <a:lnTo>
                  <a:pt x="3316" y="175112"/>
                </a:lnTo>
                <a:lnTo>
                  <a:pt x="0" y="142203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8" name="object 66"/>
          <p:cNvSpPr/>
          <p:nvPr/>
        </p:nvSpPr>
        <p:spPr>
          <a:xfrm>
            <a:off x="11183181" y="2641858"/>
            <a:ext cx="142875" cy="152400"/>
          </a:xfrm>
          <a:custGeom>
            <a:avLst/>
            <a:gdLst/>
            <a:ahLst/>
            <a:cxnLst/>
            <a:rect l="l" t="t" r="r" b="b"/>
            <a:pathLst>
              <a:path w="142875" h="152400">
                <a:moveTo>
                  <a:pt x="68215" y="0"/>
                </a:moveTo>
                <a:lnTo>
                  <a:pt x="29972" y="14078"/>
                </a:lnTo>
                <a:lnTo>
                  <a:pt x="5327" y="47222"/>
                </a:lnTo>
                <a:lnTo>
                  <a:pt x="0" y="76126"/>
                </a:lnTo>
                <a:lnTo>
                  <a:pt x="599" y="85994"/>
                </a:lnTo>
                <a:lnTo>
                  <a:pt x="16046" y="123376"/>
                </a:lnTo>
                <a:lnTo>
                  <a:pt x="49328" y="147002"/>
                </a:lnTo>
                <a:lnTo>
                  <a:pt x="79400" y="151849"/>
                </a:lnTo>
                <a:lnTo>
                  <a:pt x="92380" y="148943"/>
                </a:lnTo>
                <a:lnTo>
                  <a:pt x="124497" y="126157"/>
                </a:lnTo>
                <a:lnTo>
                  <a:pt x="141461" y="86302"/>
                </a:lnTo>
                <a:lnTo>
                  <a:pt x="142655" y="70120"/>
                </a:lnTo>
                <a:lnTo>
                  <a:pt x="140294" y="55839"/>
                </a:lnTo>
                <a:lnTo>
                  <a:pt x="119581" y="20320"/>
                </a:lnTo>
                <a:lnTo>
                  <a:pt x="82953" y="1383"/>
                </a:lnTo>
                <a:lnTo>
                  <a:pt x="6821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9" name="object 67"/>
          <p:cNvSpPr/>
          <p:nvPr/>
        </p:nvSpPr>
        <p:spPr>
          <a:xfrm>
            <a:off x="11183181" y="2641858"/>
            <a:ext cx="142875" cy="152400"/>
          </a:xfrm>
          <a:custGeom>
            <a:avLst/>
            <a:gdLst/>
            <a:ahLst/>
            <a:cxnLst/>
            <a:rect l="l" t="t" r="r" b="b"/>
            <a:pathLst>
              <a:path w="142875" h="152400">
                <a:moveTo>
                  <a:pt x="0" y="76126"/>
                </a:moveTo>
                <a:lnTo>
                  <a:pt x="11588" y="34529"/>
                </a:lnTo>
                <a:lnTo>
                  <a:pt x="41564" y="6888"/>
                </a:lnTo>
                <a:lnTo>
                  <a:pt x="68215" y="0"/>
                </a:lnTo>
                <a:lnTo>
                  <a:pt x="82953" y="1383"/>
                </a:lnTo>
                <a:lnTo>
                  <a:pt x="119581" y="20320"/>
                </a:lnTo>
                <a:lnTo>
                  <a:pt x="140294" y="55839"/>
                </a:lnTo>
                <a:lnTo>
                  <a:pt x="142655" y="70120"/>
                </a:lnTo>
                <a:lnTo>
                  <a:pt x="141461" y="86302"/>
                </a:lnTo>
                <a:lnTo>
                  <a:pt x="124497" y="126157"/>
                </a:lnTo>
                <a:lnTo>
                  <a:pt x="92380" y="148943"/>
                </a:lnTo>
                <a:lnTo>
                  <a:pt x="79400" y="151849"/>
                </a:lnTo>
                <a:lnTo>
                  <a:pt x="63676" y="150679"/>
                </a:lnTo>
                <a:lnTo>
                  <a:pt x="25361" y="133105"/>
                </a:lnTo>
                <a:lnTo>
                  <a:pt x="3513" y="99575"/>
                </a:lnTo>
                <a:lnTo>
                  <a:pt x="0" y="76126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0" name="object 68"/>
          <p:cNvSpPr/>
          <p:nvPr/>
        </p:nvSpPr>
        <p:spPr>
          <a:xfrm>
            <a:off x="6493706" y="1981004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114300" y="0"/>
                </a:moveTo>
                <a:lnTo>
                  <a:pt x="28575" y="0"/>
                </a:lnTo>
                <a:lnTo>
                  <a:pt x="0" y="142875"/>
                </a:lnTo>
                <a:lnTo>
                  <a:pt x="142875" y="142875"/>
                </a:lnTo>
                <a:lnTo>
                  <a:pt x="114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object 69"/>
          <p:cNvSpPr/>
          <p:nvPr/>
        </p:nvSpPr>
        <p:spPr>
          <a:xfrm>
            <a:off x="6493706" y="1981004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142875" y="142875"/>
                </a:moveTo>
                <a:lnTo>
                  <a:pt x="0" y="142875"/>
                </a:lnTo>
                <a:lnTo>
                  <a:pt x="28575" y="0"/>
                </a:lnTo>
                <a:lnTo>
                  <a:pt x="114300" y="0"/>
                </a:lnTo>
                <a:lnTo>
                  <a:pt x="142875" y="14287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2" name="object 70"/>
          <p:cNvSpPr/>
          <p:nvPr/>
        </p:nvSpPr>
        <p:spPr>
          <a:xfrm>
            <a:off x="6501384" y="1881276"/>
            <a:ext cx="171450" cy="128905"/>
          </a:xfrm>
          <a:custGeom>
            <a:avLst/>
            <a:gdLst/>
            <a:ahLst/>
            <a:cxnLst/>
            <a:rect l="l" t="t" r="r" b="b"/>
            <a:pathLst>
              <a:path w="171450" h="128905">
                <a:moveTo>
                  <a:pt x="171230" y="120519"/>
                </a:moveTo>
                <a:lnTo>
                  <a:pt x="143245" y="120519"/>
                </a:lnTo>
                <a:lnTo>
                  <a:pt x="144121" y="120956"/>
                </a:lnTo>
                <a:lnTo>
                  <a:pt x="152140" y="125555"/>
                </a:lnTo>
                <a:lnTo>
                  <a:pt x="161992" y="125889"/>
                </a:lnTo>
                <a:lnTo>
                  <a:pt x="170120" y="128683"/>
                </a:lnTo>
                <a:lnTo>
                  <a:pt x="171224" y="120956"/>
                </a:lnTo>
                <a:lnTo>
                  <a:pt x="171230" y="120519"/>
                </a:lnTo>
                <a:close/>
              </a:path>
              <a:path w="171450" h="128905">
                <a:moveTo>
                  <a:pt x="62977" y="67401"/>
                </a:moveTo>
                <a:lnTo>
                  <a:pt x="61632" y="67947"/>
                </a:lnTo>
                <a:lnTo>
                  <a:pt x="48915" y="71987"/>
                </a:lnTo>
                <a:lnTo>
                  <a:pt x="46231" y="72995"/>
                </a:lnTo>
                <a:lnTo>
                  <a:pt x="44952" y="76051"/>
                </a:lnTo>
                <a:lnTo>
                  <a:pt x="52308" y="79144"/>
                </a:lnTo>
                <a:lnTo>
                  <a:pt x="66659" y="85894"/>
                </a:lnTo>
                <a:lnTo>
                  <a:pt x="77527" y="92031"/>
                </a:lnTo>
                <a:lnTo>
                  <a:pt x="86733" y="96641"/>
                </a:lnTo>
                <a:lnTo>
                  <a:pt x="105534" y="102907"/>
                </a:lnTo>
                <a:lnTo>
                  <a:pt x="111441" y="104768"/>
                </a:lnTo>
                <a:lnTo>
                  <a:pt x="111713" y="104882"/>
                </a:lnTo>
                <a:lnTo>
                  <a:pt x="111347" y="104896"/>
                </a:lnTo>
                <a:lnTo>
                  <a:pt x="111203" y="105145"/>
                </a:lnTo>
                <a:lnTo>
                  <a:pt x="112144" y="105961"/>
                </a:lnTo>
                <a:lnTo>
                  <a:pt x="143354" y="120956"/>
                </a:lnTo>
                <a:lnTo>
                  <a:pt x="143586" y="120847"/>
                </a:lnTo>
                <a:lnTo>
                  <a:pt x="143245" y="120519"/>
                </a:lnTo>
                <a:lnTo>
                  <a:pt x="171230" y="120519"/>
                </a:lnTo>
                <a:lnTo>
                  <a:pt x="152409" y="85599"/>
                </a:lnTo>
                <a:lnTo>
                  <a:pt x="135579" y="75408"/>
                </a:lnTo>
                <a:lnTo>
                  <a:pt x="110013" y="75408"/>
                </a:lnTo>
                <a:lnTo>
                  <a:pt x="104935" y="74564"/>
                </a:lnTo>
                <a:lnTo>
                  <a:pt x="85463" y="70897"/>
                </a:lnTo>
                <a:lnTo>
                  <a:pt x="73266" y="68830"/>
                </a:lnTo>
                <a:lnTo>
                  <a:pt x="62977" y="67401"/>
                </a:lnTo>
                <a:close/>
              </a:path>
              <a:path w="171450" h="128905">
                <a:moveTo>
                  <a:pt x="40722" y="66219"/>
                </a:moveTo>
                <a:lnTo>
                  <a:pt x="40012" y="66227"/>
                </a:lnTo>
                <a:lnTo>
                  <a:pt x="29428" y="72823"/>
                </a:lnTo>
                <a:lnTo>
                  <a:pt x="19117" y="81439"/>
                </a:lnTo>
                <a:lnTo>
                  <a:pt x="39364" y="69395"/>
                </a:lnTo>
                <a:lnTo>
                  <a:pt x="40722" y="66219"/>
                </a:lnTo>
                <a:close/>
              </a:path>
              <a:path w="171450" h="128905">
                <a:moveTo>
                  <a:pt x="49442" y="66118"/>
                </a:moveTo>
                <a:lnTo>
                  <a:pt x="44783" y="66172"/>
                </a:lnTo>
                <a:lnTo>
                  <a:pt x="39364" y="69395"/>
                </a:lnTo>
                <a:lnTo>
                  <a:pt x="37199" y="74309"/>
                </a:lnTo>
                <a:lnTo>
                  <a:pt x="37504" y="75934"/>
                </a:lnTo>
                <a:lnTo>
                  <a:pt x="41141" y="74905"/>
                </a:lnTo>
                <a:lnTo>
                  <a:pt x="46231" y="72995"/>
                </a:lnTo>
                <a:lnTo>
                  <a:pt x="47966" y="68849"/>
                </a:lnTo>
                <a:lnTo>
                  <a:pt x="53117" y="66437"/>
                </a:lnTo>
                <a:lnTo>
                  <a:pt x="49442" y="66118"/>
                </a:lnTo>
                <a:close/>
              </a:path>
              <a:path w="171450" h="128905">
                <a:moveTo>
                  <a:pt x="115015" y="58280"/>
                </a:moveTo>
                <a:lnTo>
                  <a:pt x="83978" y="58280"/>
                </a:lnTo>
                <a:lnTo>
                  <a:pt x="75417" y="62350"/>
                </a:lnTo>
                <a:lnTo>
                  <a:pt x="71130" y="64090"/>
                </a:lnTo>
                <a:lnTo>
                  <a:pt x="72922" y="64309"/>
                </a:lnTo>
                <a:lnTo>
                  <a:pt x="86152" y="66314"/>
                </a:lnTo>
                <a:lnTo>
                  <a:pt x="97105" y="69947"/>
                </a:lnTo>
                <a:lnTo>
                  <a:pt x="110522" y="75090"/>
                </a:lnTo>
                <a:lnTo>
                  <a:pt x="110013" y="75408"/>
                </a:lnTo>
                <a:lnTo>
                  <a:pt x="135579" y="75408"/>
                </a:lnTo>
                <a:lnTo>
                  <a:pt x="126418" y="71783"/>
                </a:lnTo>
                <a:lnTo>
                  <a:pt x="113378" y="68775"/>
                </a:lnTo>
                <a:lnTo>
                  <a:pt x="101696" y="67078"/>
                </a:lnTo>
                <a:lnTo>
                  <a:pt x="100524" y="63151"/>
                </a:lnTo>
                <a:lnTo>
                  <a:pt x="108271" y="60865"/>
                </a:lnTo>
                <a:lnTo>
                  <a:pt x="115015" y="58280"/>
                </a:lnTo>
                <a:close/>
              </a:path>
              <a:path w="171450" h="128905">
                <a:moveTo>
                  <a:pt x="61751" y="62943"/>
                </a:moveTo>
                <a:lnTo>
                  <a:pt x="59492" y="63451"/>
                </a:lnTo>
                <a:lnTo>
                  <a:pt x="53117" y="66437"/>
                </a:lnTo>
                <a:lnTo>
                  <a:pt x="60893" y="67111"/>
                </a:lnTo>
                <a:lnTo>
                  <a:pt x="62977" y="67401"/>
                </a:lnTo>
                <a:lnTo>
                  <a:pt x="71130" y="64090"/>
                </a:lnTo>
                <a:lnTo>
                  <a:pt x="61751" y="62943"/>
                </a:lnTo>
                <a:close/>
              </a:path>
              <a:path w="171450" h="128905">
                <a:moveTo>
                  <a:pt x="42933" y="61045"/>
                </a:moveTo>
                <a:lnTo>
                  <a:pt x="40722" y="66219"/>
                </a:lnTo>
                <a:lnTo>
                  <a:pt x="44783" y="66172"/>
                </a:lnTo>
                <a:lnTo>
                  <a:pt x="51947" y="61910"/>
                </a:lnTo>
                <a:lnTo>
                  <a:pt x="47380" y="61446"/>
                </a:lnTo>
                <a:lnTo>
                  <a:pt x="42933" y="61045"/>
                </a:lnTo>
                <a:close/>
              </a:path>
              <a:path w="171450" h="128905">
                <a:moveTo>
                  <a:pt x="156021" y="0"/>
                </a:moveTo>
                <a:lnTo>
                  <a:pt x="51947" y="61910"/>
                </a:lnTo>
                <a:lnTo>
                  <a:pt x="60020" y="62731"/>
                </a:lnTo>
                <a:lnTo>
                  <a:pt x="61751" y="62943"/>
                </a:lnTo>
                <a:lnTo>
                  <a:pt x="71693" y="60708"/>
                </a:lnTo>
                <a:lnTo>
                  <a:pt x="83978" y="58280"/>
                </a:lnTo>
                <a:lnTo>
                  <a:pt x="115015" y="58280"/>
                </a:lnTo>
                <a:lnTo>
                  <a:pt x="122114" y="55658"/>
                </a:lnTo>
                <a:lnTo>
                  <a:pt x="130300" y="55658"/>
                </a:lnTo>
                <a:lnTo>
                  <a:pt x="134306" y="50070"/>
                </a:lnTo>
                <a:lnTo>
                  <a:pt x="138116" y="44990"/>
                </a:lnTo>
                <a:lnTo>
                  <a:pt x="150163" y="5017"/>
                </a:lnTo>
                <a:lnTo>
                  <a:pt x="153203" y="1707"/>
                </a:lnTo>
                <a:lnTo>
                  <a:pt x="155529" y="1707"/>
                </a:lnTo>
                <a:lnTo>
                  <a:pt x="156021" y="0"/>
                </a:lnTo>
                <a:close/>
              </a:path>
              <a:path w="171450" h="128905">
                <a:moveTo>
                  <a:pt x="24935" y="19375"/>
                </a:moveTo>
                <a:lnTo>
                  <a:pt x="11990" y="24405"/>
                </a:lnTo>
                <a:lnTo>
                  <a:pt x="0" y="37082"/>
                </a:lnTo>
                <a:lnTo>
                  <a:pt x="3793" y="47418"/>
                </a:lnTo>
                <a:lnTo>
                  <a:pt x="10389" y="58003"/>
                </a:lnTo>
                <a:lnTo>
                  <a:pt x="42933" y="61045"/>
                </a:lnTo>
                <a:lnTo>
                  <a:pt x="43365" y="60032"/>
                </a:lnTo>
                <a:lnTo>
                  <a:pt x="48226" y="45848"/>
                </a:lnTo>
                <a:lnTo>
                  <a:pt x="51142" y="34735"/>
                </a:lnTo>
                <a:lnTo>
                  <a:pt x="48127" y="22825"/>
                </a:lnTo>
                <a:lnTo>
                  <a:pt x="37812" y="20074"/>
                </a:lnTo>
                <a:lnTo>
                  <a:pt x="24935" y="19375"/>
                </a:lnTo>
                <a:close/>
              </a:path>
              <a:path w="171450" h="128905">
                <a:moveTo>
                  <a:pt x="130300" y="55658"/>
                </a:moveTo>
                <a:lnTo>
                  <a:pt x="122114" y="55658"/>
                </a:lnTo>
                <a:lnTo>
                  <a:pt x="129480" y="56801"/>
                </a:lnTo>
                <a:lnTo>
                  <a:pt x="130300" y="55658"/>
                </a:lnTo>
                <a:close/>
              </a:path>
              <a:path w="171450" h="128905">
                <a:moveTo>
                  <a:pt x="155529" y="1707"/>
                </a:moveTo>
                <a:lnTo>
                  <a:pt x="153203" y="1707"/>
                </a:lnTo>
                <a:lnTo>
                  <a:pt x="153789" y="2255"/>
                </a:lnTo>
                <a:lnTo>
                  <a:pt x="153814" y="5017"/>
                </a:lnTo>
                <a:lnTo>
                  <a:pt x="153736" y="5902"/>
                </a:lnTo>
                <a:lnTo>
                  <a:pt x="153353" y="8258"/>
                </a:lnTo>
                <a:lnTo>
                  <a:pt x="152904" y="10473"/>
                </a:lnTo>
                <a:lnTo>
                  <a:pt x="152323" y="12994"/>
                </a:lnTo>
                <a:lnTo>
                  <a:pt x="154168" y="6431"/>
                </a:lnTo>
                <a:lnTo>
                  <a:pt x="155529" y="17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3" name="object 71"/>
          <p:cNvSpPr/>
          <p:nvPr/>
        </p:nvSpPr>
        <p:spPr>
          <a:xfrm>
            <a:off x="6501384" y="1881276"/>
            <a:ext cx="171450" cy="128905"/>
          </a:xfrm>
          <a:custGeom>
            <a:avLst/>
            <a:gdLst/>
            <a:ahLst/>
            <a:cxnLst/>
            <a:rect l="l" t="t" r="r" b="b"/>
            <a:pathLst>
              <a:path w="171450" h="128905">
                <a:moveTo>
                  <a:pt x="19117" y="81439"/>
                </a:moveTo>
                <a:lnTo>
                  <a:pt x="29428" y="72823"/>
                </a:lnTo>
                <a:lnTo>
                  <a:pt x="40012" y="66227"/>
                </a:lnTo>
                <a:lnTo>
                  <a:pt x="49442" y="66118"/>
                </a:lnTo>
                <a:lnTo>
                  <a:pt x="60893" y="67111"/>
                </a:lnTo>
                <a:lnTo>
                  <a:pt x="73266" y="68830"/>
                </a:lnTo>
                <a:lnTo>
                  <a:pt x="85463" y="70897"/>
                </a:lnTo>
                <a:lnTo>
                  <a:pt x="96385" y="72934"/>
                </a:lnTo>
                <a:lnTo>
                  <a:pt x="104935" y="74564"/>
                </a:lnTo>
                <a:lnTo>
                  <a:pt x="110013" y="75408"/>
                </a:lnTo>
                <a:lnTo>
                  <a:pt x="72922" y="64309"/>
                </a:lnTo>
                <a:lnTo>
                  <a:pt x="34939" y="60319"/>
                </a:lnTo>
                <a:lnTo>
                  <a:pt x="22630" y="59216"/>
                </a:lnTo>
                <a:lnTo>
                  <a:pt x="10389" y="58003"/>
                </a:lnTo>
                <a:lnTo>
                  <a:pt x="3793" y="47418"/>
                </a:lnTo>
                <a:lnTo>
                  <a:pt x="0" y="37082"/>
                </a:lnTo>
                <a:lnTo>
                  <a:pt x="11990" y="24405"/>
                </a:lnTo>
                <a:lnTo>
                  <a:pt x="24935" y="19375"/>
                </a:lnTo>
                <a:lnTo>
                  <a:pt x="37812" y="20074"/>
                </a:lnTo>
                <a:lnTo>
                  <a:pt x="48127" y="22825"/>
                </a:lnTo>
                <a:lnTo>
                  <a:pt x="51142" y="34735"/>
                </a:lnTo>
                <a:lnTo>
                  <a:pt x="48226" y="45848"/>
                </a:lnTo>
                <a:lnTo>
                  <a:pt x="43365" y="60032"/>
                </a:lnTo>
                <a:lnTo>
                  <a:pt x="39422" y="69264"/>
                </a:lnTo>
                <a:lnTo>
                  <a:pt x="37199" y="74309"/>
                </a:lnTo>
                <a:lnTo>
                  <a:pt x="37504" y="75934"/>
                </a:lnTo>
                <a:lnTo>
                  <a:pt x="41141" y="74905"/>
                </a:lnTo>
                <a:lnTo>
                  <a:pt x="48915" y="71987"/>
                </a:lnTo>
                <a:lnTo>
                  <a:pt x="61632" y="67947"/>
                </a:lnTo>
                <a:lnTo>
                  <a:pt x="75417" y="62350"/>
                </a:lnTo>
                <a:lnTo>
                  <a:pt x="83978" y="58280"/>
                </a:lnTo>
                <a:lnTo>
                  <a:pt x="71693" y="60708"/>
                </a:lnTo>
                <a:lnTo>
                  <a:pt x="59492" y="63451"/>
                </a:lnTo>
                <a:lnTo>
                  <a:pt x="47966" y="68849"/>
                </a:lnTo>
                <a:lnTo>
                  <a:pt x="44952" y="76051"/>
                </a:lnTo>
                <a:lnTo>
                  <a:pt x="52308" y="79144"/>
                </a:lnTo>
                <a:lnTo>
                  <a:pt x="66659" y="85894"/>
                </a:lnTo>
                <a:lnTo>
                  <a:pt x="105534" y="102907"/>
                </a:lnTo>
                <a:lnTo>
                  <a:pt x="111441" y="104768"/>
                </a:lnTo>
                <a:lnTo>
                  <a:pt x="111713" y="104882"/>
                </a:lnTo>
                <a:lnTo>
                  <a:pt x="111347" y="104896"/>
                </a:lnTo>
                <a:lnTo>
                  <a:pt x="111203" y="105145"/>
                </a:lnTo>
                <a:lnTo>
                  <a:pt x="112144" y="105961"/>
                </a:lnTo>
                <a:lnTo>
                  <a:pt x="143354" y="120956"/>
                </a:lnTo>
                <a:lnTo>
                  <a:pt x="143586" y="120847"/>
                </a:lnTo>
                <a:lnTo>
                  <a:pt x="143245" y="120519"/>
                </a:lnTo>
                <a:lnTo>
                  <a:pt x="144044" y="120912"/>
                </a:lnTo>
                <a:lnTo>
                  <a:pt x="146780" y="122488"/>
                </a:lnTo>
                <a:lnTo>
                  <a:pt x="152140" y="125555"/>
                </a:lnTo>
                <a:lnTo>
                  <a:pt x="161992" y="125889"/>
                </a:lnTo>
                <a:lnTo>
                  <a:pt x="170120" y="128683"/>
                </a:lnTo>
                <a:lnTo>
                  <a:pt x="152409" y="85599"/>
                </a:lnTo>
                <a:lnTo>
                  <a:pt x="113378" y="68775"/>
                </a:lnTo>
                <a:lnTo>
                  <a:pt x="101696" y="67078"/>
                </a:lnTo>
                <a:lnTo>
                  <a:pt x="100524" y="63151"/>
                </a:lnTo>
                <a:lnTo>
                  <a:pt x="108271" y="60865"/>
                </a:lnTo>
                <a:lnTo>
                  <a:pt x="115891" y="57944"/>
                </a:lnTo>
                <a:lnTo>
                  <a:pt x="122114" y="55658"/>
                </a:lnTo>
                <a:lnTo>
                  <a:pt x="129480" y="56801"/>
                </a:lnTo>
                <a:lnTo>
                  <a:pt x="134306" y="50070"/>
                </a:lnTo>
                <a:lnTo>
                  <a:pt x="138116" y="44990"/>
                </a:lnTo>
                <a:lnTo>
                  <a:pt x="150163" y="5017"/>
                </a:lnTo>
                <a:lnTo>
                  <a:pt x="153203" y="1707"/>
                </a:lnTo>
                <a:lnTo>
                  <a:pt x="153789" y="2255"/>
                </a:lnTo>
                <a:lnTo>
                  <a:pt x="153924" y="3778"/>
                </a:lnTo>
                <a:lnTo>
                  <a:pt x="153736" y="5902"/>
                </a:lnTo>
                <a:lnTo>
                  <a:pt x="153353" y="8258"/>
                </a:lnTo>
                <a:lnTo>
                  <a:pt x="152904" y="10473"/>
                </a:lnTo>
                <a:lnTo>
                  <a:pt x="152518" y="12175"/>
                </a:lnTo>
                <a:lnTo>
                  <a:pt x="152323" y="12994"/>
                </a:lnTo>
                <a:lnTo>
                  <a:pt x="152447" y="12557"/>
                </a:lnTo>
                <a:lnTo>
                  <a:pt x="153019" y="10494"/>
                </a:lnTo>
                <a:lnTo>
                  <a:pt x="154168" y="6431"/>
                </a:lnTo>
                <a:lnTo>
                  <a:pt x="156021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4" name="object 72"/>
          <p:cNvSpPr/>
          <p:nvPr/>
        </p:nvSpPr>
        <p:spPr>
          <a:xfrm>
            <a:off x="9725856" y="2000435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114300" y="0"/>
                </a:moveTo>
                <a:lnTo>
                  <a:pt x="28575" y="0"/>
                </a:lnTo>
                <a:lnTo>
                  <a:pt x="0" y="142875"/>
                </a:lnTo>
                <a:lnTo>
                  <a:pt x="142875" y="142875"/>
                </a:lnTo>
                <a:lnTo>
                  <a:pt x="114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5" name="object 73"/>
          <p:cNvSpPr/>
          <p:nvPr/>
        </p:nvSpPr>
        <p:spPr>
          <a:xfrm>
            <a:off x="9725856" y="2000435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142875" y="142875"/>
                </a:moveTo>
                <a:lnTo>
                  <a:pt x="0" y="142875"/>
                </a:lnTo>
                <a:lnTo>
                  <a:pt x="28575" y="0"/>
                </a:lnTo>
                <a:lnTo>
                  <a:pt x="114300" y="0"/>
                </a:lnTo>
                <a:lnTo>
                  <a:pt x="142875" y="14287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6" name="object 74"/>
          <p:cNvSpPr/>
          <p:nvPr/>
        </p:nvSpPr>
        <p:spPr>
          <a:xfrm>
            <a:off x="9715120" y="1896643"/>
            <a:ext cx="171450" cy="128905"/>
          </a:xfrm>
          <a:custGeom>
            <a:avLst/>
            <a:gdLst/>
            <a:ahLst/>
            <a:cxnLst/>
            <a:rect l="l" t="t" r="r" b="b"/>
            <a:pathLst>
              <a:path w="171450" h="128905">
                <a:moveTo>
                  <a:pt x="171210" y="120422"/>
                </a:moveTo>
                <a:lnTo>
                  <a:pt x="143121" y="120422"/>
                </a:lnTo>
                <a:lnTo>
                  <a:pt x="144011" y="120911"/>
                </a:lnTo>
                <a:lnTo>
                  <a:pt x="151984" y="125467"/>
                </a:lnTo>
                <a:lnTo>
                  <a:pt x="161992" y="125889"/>
                </a:lnTo>
                <a:lnTo>
                  <a:pt x="170120" y="128683"/>
                </a:lnTo>
                <a:lnTo>
                  <a:pt x="171219" y="120990"/>
                </a:lnTo>
                <a:lnTo>
                  <a:pt x="171210" y="120422"/>
                </a:lnTo>
                <a:close/>
              </a:path>
              <a:path w="171450" h="128905">
                <a:moveTo>
                  <a:pt x="63013" y="67406"/>
                </a:moveTo>
                <a:lnTo>
                  <a:pt x="61632" y="67968"/>
                </a:lnTo>
                <a:lnTo>
                  <a:pt x="48915" y="72036"/>
                </a:lnTo>
                <a:lnTo>
                  <a:pt x="46205" y="73056"/>
                </a:lnTo>
                <a:lnTo>
                  <a:pt x="44951" y="76052"/>
                </a:lnTo>
                <a:lnTo>
                  <a:pt x="52309" y="79144"/>
                </a:lnTo>
                <a:lnTo>
                  <a:pt x="66629" y="85876"/>
                </a:lnTo>
                <a:lnTo>
                  <a:pt x="77504" y="92000"/>
                </a:lnTo>
                <a:lnTo>
                  <a:pt x="86765" y="96611"/>
                </a:lnTo>
                <a:lnTo>
                  <a:pt x="105573" y="102930"/>
                </a:lnTo>
                <a:lnTo>
                  <a:pt x="111496" y="104814"/>
                </a:lnTo>
                <a:lnTo>
                  <a:pt x="111770" y="104928"/>
                </a:lnTo>
                <a:lnTo>
                  <a:pt x="111395" y="104933"/>
                </a:lnTo>
                <a:lnTo>
                  <a:pt x="111229" y="105165"/>
                </a:lnTo>
                <a:lnTo>
                  <a:pt x="112129" y="105956"/>
                </a:lnTo>
                <a:lnTo>
                  <a:pt x="143306" y="120990"/>
                </a:lnTo>
                <a:lnTo>
                  <a:pt x="143563" y="120889"/>
                </a:lnTo>
                <a:lnTo>
                  <a:pt x="143121" y="120422"/>
                </a:lnTo>
                <a:lnTo>
                  <a:pt x="171210" y="120422"/>
                </a:lnTo>
                <a:lnTo>
                  <a:pt x="152409" y="85599"/>
                </a:lnTo>
                <a:lnTo>
                  <a:pt x="135579" y="75408"/>
                </a:lnTo>
                <a:lnTo>
                  <a:pt x="110013" y="75408"/>
                </a:lnTo>
                <a:lnTo>
                  <a:pt x="104935" y="74564"/>
                </a:lnTo>
                <a:lnTo>
                  <a:pt x="85463" y="70897"/>
                </a:lnTo>
                <a:lnTo>
                  <a:pt x="73266" y="68830"/>
                </a:lnTo>
                <a:lnTo>
                  <a:pt x="63013" y="67406"/>
                </a:lnTo>
                <a:close/>
              </a:path>
              <a:path w="171450" h="128905">
                <a:moveTo>
                  <a:pt x="40729" y="66219"/>
                </a:moveTo>
                <a:lnTo>
                  <a:pt x="40012" y="66227"/>
                </a:lnTo>
                <a:lnTo>
                  <a:pt x="29428" y="72823"/>
                </a:lnTo>
                <a:lnTo>
                  <a:pt x="19117" y="81439"/>
                </a:lnTo>
                <a:lnTo>
                  <a:pt x="39376" y="69388"/>
                </a:lnTo>
                <a:lnTo>
                  <a:pt x="40729" y="66219"/>
                </a:lnTo>
                <a:close/>
              </a:path>
              <a:path w="171450" h="128905">
                <a:moveTo>
                  <a:pt x="49442" y="66118"/>
                </a:moveTo>
                <a:lnTo>
                  <a:pt x="44783" y="66172"/>
                </a:lnTo>
                <a:lnTo>
                  <a:pt x="39376" y="69388"/>
                </a:lnTo>
                <a:lnTo>
                  <a:pt x="37199" y="74346"/>
                </a:lnTo>
                <a:lnTo>
                  <a:pt x="37504" y="75985"/>
                </a:lnTo>
                <a:lnTo>
                  <a:pt x="41141" y="74962"/>
                </a:lnTo>
                <a:lnTo>
                  <a:pt x="46205" y="73056"/>
                </a:lnTo>
                <a:lnTo>
                  <a:pt x="47965" y="68850"/>
                </a:lnTo>
                <a:lnTo>
                  <a:pt x="53118" y="66437"/>
                </a:lnTo>
                <a:lnTo>
                  <a:pt x="49442" y="66118"/>
                </a:lnTo>
                <a:close/>
              </a:path>
              <a:path w="171450" h="128905">
                <a:moveTo>
                  <a:pt x="115011" y="58282"/>
                </a:moveTo>
                <a:lnTo>
                  <a:pt x="83976" y="58282"/>
                </a:lnTo>
                <a:lnTo>
                  <a:pt x="75414" y="62356"/>
                </a:lnTo>
                <a:lnTo>
                  <a:pt x="71064" y="64128"/>
                </a:lnTo>
                <a:lnTo>
                  <a:pt x="72922" y="64353"/>
                </a:lnTo>
                <a:lnTo>
                  <a:pt x="86152" y="66314"/>
                </a:lnTo>
                <a:lnTo>
                  <a:pt x="97105" y="69947"/>
                </a:lnTo>
                <a:lnTo>
                  <a:pt x="110522" y="75090"/>
                </a:lnTo>
                <a:lnTo>
                  <a:pt x="110013" y="75408"/>
                </a:lnTo>
                <a:lnTo>
                  <a:pt x="135579" y="75408"/>
                </a:lnTo>
                <a:lnTo>
                  <a:pt x="126418" y="71783"/>
                </a:lnTo>
                <a:lnTo>
                  <a:pt x="113378" y="68775"/>
                </a:lnTo>
                <a:lnTo>
                  <a:pt x="101696" y="67078"/>
                </a:lnTo>
                <a:lnTo>
                  <a:pt x="100524" y="63151"/>
                </a:lnTo>
                <a:lnTo>
                  <a:pt x="108271" y="60865"/>
                </a:lnTo>
                <a:lnTo>
                  <a:pt x="115011" y="58282"/>
                </a:lnTo>
                <a:close/>
              </a:path>
              <a:path w="171450" h="128905">
                <a:moveTo>
                  <a:pt x="61594" y="62978"/>
                </a:moveTo>
                <a:lnTo>
                  <a:pt x="59491" y="63451"/>
                </a:lnTo>
                <a:lnTo>
                  <a:pt x="53118" y="66437"/>
                </a:lnTo>
                <a:lnTo>
                  <a:pt x="60893" y="67111"/>
                </a:lnTo>
                <a:lnTo>
                  <a:pt x="63013" y="67406"/>
                </a:lnTo>
                <a:lnTo>
                  <a:pt x="71064" y="64128"/>
                </a:lnTo>
                <a:lnTo>
                  <a:pt x="61594" y="62978"/>
                </a:lnTo>
                <a:close/>
              </a:path>
              <a:path w="171450" h="128905">
                <a:moveTo>
                  <a:pt x="42919" y="61085"/>
                </a:moveTo>
                <a:lnTo>
                  <a:pt x="40729" y="66219"/>
                </a:lnTo>
                <a:lnTo>
                  <a:pt x="44783" y="66172"/>
                </a:lnTo>
                <a:lnTo>
                  <a:pt x="51874" y="61954"/>
                </a:lnTo>
                <a:lnTo>
                  <a:pt x="47380" y="61494"/>
                </a:lnTo>
                <a:lnTo>
                  <a:pt x="42919" y="61085"/>
                </a:lnTo>
                <a:close/>
              </a:path>
              <a:path w="171450" h="128905">
                <a:moveTo>
                  <a:pt x="156021" y="0"/>
                </a:moveTo>
                <a:lnTo>
                  <a:pt x="51874" y="61954"/>
                </a:lnTo>
                <a:lnTo>
                  <a:pt x="60020" y="62787"/>
                </a:lnTo>
                <a:lnTo>
                  <a:pt x="61594" y="62978"/>
                </a:lnTo>
                <a:lnTo>
                  <a:pt x="71691" y="60709"/>
                </a:lnTo>
                <a:lnTo>
                  <a:pt x="83976" y="58282"/>
                </a:lnTo>
                <a:lnTo>
                  <a:pt x="115011" y="58282"/>
                </a:lnTo>
                <a:lnTo>
                  <a:pt x="122114" y="55658"/>
                </a:lnTo>
                <a:lnTo>
                  <a:pt x="130300" y="55658"/>
                </a:lnTo>
                <a:lnTo>
                  <a:pt x="134306" y="50070"/>
                </a:lnTo>
                <a:lnTo>
                  <a:pt x="138116" y="44990"/>
                </a:lnTo>
                <a:lnTo>
                  <a:pt x="150163" y="5017"/>
                </a:lnTo>
                <a:lnTo>
                  <a:pt x="153203" y="1707"/>
                </a:lnTo>
                <a:lnTo>
                  <a:pt x="155529" y="1707"/>
                </a:lnTo>
                <a:lnTo>
                  <a:pt x="156021" y="0"/>
                </a:lnTo>
                <a:close/>
              </a:path>
              <a:path w="171450" h="128905">
                <a:moveTo>
                  <a:pt x="24935" y="19375"/>
                </a:moveTo>
                <a:lnTo>
                  <a:pt x="11990" y="24405"/>
                </a:lnTo>
                <a:lnTo>
                  <a:pt x="0" y="37082"/>
                </a:lnTo>
                <a:lnTo>
                  <a:pt x="3793" y="47418"/>
                </a:lnTo>
                <a:lnTo>
                  <a:pt x="10389" y="58003"/>
                </a:lnTo>
                <a:lnTo>
                  <a:pt x="42919" y="61085"/>
                </a:lnTo>
                <a:lnTo>
                  <a:pt x="43365" y="60038"/>
                </a:lnTo>
                <a:lnTo>
                  <a:pt x="48226" y="45848"/>
                </a:lnTo>
                <a:lnTo>
                  <a:pt x="51142" y="34735"/>
                </a:lnTo>
                <a:lnTo>
                  <a:pt x="48127" y="22825"/>
                </a:lnTo>
                <a:lnTo>
                  <a:pt x="37812" y="20074"/>
                </a:lnTo>
                <a:lnTo>
                  <a:pt x="24935" y="19375"/>
                </a:lnTo>
                <a:close/>
              </a:path>
              <a:path w="171450" h="128905">
                <a:moveTo>
                  <a:pt x="130300" y="55658"/>
                </a:moveTo>
                <a:lnTo>
                  <a:pt x="122114" y="55658"/>
                </a:lnTo>
                <a:lnTo>
                  <a:pt x="129480" y="56801"/>
                </a:lnTo>
                <a:lnTo>
                  <a:pt x="130300" y="55658"/>
                </a:lnTo>
                <a:close/>
              </a:path>
              <a:path w="171450" h="128905">
                <a:moveTo>
                  <a:pt x="155529" y="1707"/>
                </a:moveTo>
                <a:lnTo>
                  <a:pt x="153203" y="1707"/>
                </a:lnTo>
                <a:lnTo>
                  <a:pt x="153789" y="2255"/>
                </a:lnTo>
                <a:lnTo>
                  <a:pt x="153814" y="5017"/>
                </a:lnTo>
                <a:lnTo>
                  <a:pt x="153736" y="5902"/>
                </a:lnTo>
                <a:lnTo>
                  <a:pt x="153353" y="8258"/>
                </a:lnTo>
                <a:lnTo>
                  <a:pt x="152904" y="10473"/>
                </a:lnTo>
                <a:lnTo>
                  <a:pt x="152323" y="12994"/>
                </a:lnTo>
                <a:lnTo>
                  <a:pt x="154168" y="6431"/>
                </a:lnTo>
                <a:lnTo>
                  <a:pt x="155529" y="17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7" name="object 75"/>
          <p:cNvSpPr/>
          <p:nvPr/>
        </p:nvSpPr>
        <p:spPr>
          <a:xfrm>
            <a:off x="9715120" y="1896643"/>
            <a:ext cx="171450" cy="128905"/>
          </a:xfrm>
          <a:custGeom>
            <a:avLst/>
            <a:gdLst/>
            <a:ahLst/>
            <a:cxnLst/>
            <a:rect l="l" t="t" r="r" b="b"/>
            <a:pathLst>
              <a:path w="171450" h="128905">
                <a:moveTo>
                  <a:pt x="19117" y="81439"/>
                </a:moveTo>
                <a:lnTo>
                  <a:pt x="29428" y="72823"/>
                </a:lnTo>
                <a:lnTo>
                  <a:pt x="40012" y="66227"/>
                </a:lnTo>
                <a:lnTo>
                  <a:pt x="49442" y="66118"/>
                </a:lnTo>
                <a:lnTo>
                  <a:pt x="60893" y="67111"/>
                </a:lnTo>
                <a:lnTo>
                  <a:pt x="73266" y="68830"/>
                </a:lnTo>
                <a:lnTo>
                  <a:pt x="85463" y="70897"/>
                </a:lnTo>
                <a:lnTo>
                  <a:pt x="96385" y="72934"/>
                </a:lnTo>
                <a:lnTo>
                  <a:pt x="104935" y="74564"/>
                </a:lnTo>
                <a:lnTo>
                  <a:pt x="110013" y="75408"/>
                </a:lnTo>
                <a:lnTo>
                  <a:pt x="72922" y="64353"/>
                </a:lnTo>
                <a:lnTo>
                  <a:pt x="34939" y="60347"/>
                </a:lnTo>
                <a:lnTo>
                  <a:pt x="22630" y="59225"/>
                </a:lnTo>
                <a:lnTo>
                  <a:pt x="10389" y="58003"/>
                </a:lnTo>
                <a:lnTo>
                  <a:pt x="3793" y="47418"/>
                </a:lnTo>
                <a:lnTo>
                  <a:pt x="0" y="37082"/>
                </a:lnTo>
                <a:lnTo>
                  <a:pt x="11990" y="24405"/>
                </a:lnTo>
                <a:lnTo>
                  <a:pt x="24935" y="19375"/>
                </a:lnTo>
                <a:lnTo>
                  <a:pt x="37812" y="20074"/>
                </a:lnTo>
                <a:lnTo>
                  <a:pt x="48127" y="22825"/>
                </a:lnTo>
                <a:lnTo>
                  <a:pt x="51142" y="34735"/>
                </a:lnTo>
                <a:lnTo>
                  <a:pt x="48226" y="45848"/>
                </a:lnTo>
                <a:lnTo>
                  <a:pt x="43365" y="60038"/>
                </a:lnTo>
                <a:lnTo>
                  <a:pt x="39422" y="69284"/>
                </a:lnTo>
                <a:lnTo>
                  <a:pt x="37199" y="74346"/>
                </a:lnTo>
                <a:lnTo>
                  <a:pt x="37504" y="75985"/>
                </a:lnTo>
                <a:lnTo>
                  <a:pt x="41141" y="74962"/>
                </a:lnTo>
                <a:lnTo>
                  <a:pt x="48915" y="72036"/>
                </a:lnTo>
                <a:lnTo>
                  <a:pt x="61632" y="67968"/>
                </a:lnTo>
                <a:lnTo>
                  <a:pt x="75414" y="62356"/>
                </a:lnTo>
                <a:lnTo>
                  <a:pt x="83976" y="58282"/>
                </a:lnTo>
                <a:lnTo>
                  <a:pt x="71691" y="60709"/>
                </a:lnTo>
                <a:lnTo>
                  <a:pt x="59491" y="63451"/>
                </a:lnTo>
                <a:lnTo>
                  <a:pt x="47965" y="68850"/>
                </a:lnTo>
                <a:lnTo>
                  <a:pt x="44951" y="76052"/>
                </a:lnTo>
                <a:lnTo>
                  <a:pt x="52309" y="79144"/>
                </a:lnTo>
                <a:lnTo>
                  <a:pt x="66629" y="85876"/>
                </a:lnTo>
                <a:lnTo>
                  <a:pt x="105573" y="102930"/>
                </a:lnTo>
                <a:lnTo>
                  <a:pt x="111496" y="104814"/>
                </a:lnTo>
                <a:lnTo>
                  <a:pt x="111770" y="104928"/>
                </a:lnTo>
                <a:lnTo>
                  <a:pt x="111395" y="104933"/>
                </a:lnTo>
                <a:lnTo>
                  <a:pt x="111229" y="105165"/>
                </a:lnTo>
                <a:lnTo>
                  <a:pt x="112129" y="105956"/>
                </a:lnTo>
                <a:lnTo>
                  <a:pt x="143306" y="120990"/>
                </a:lnTo>
                <a:lnTo>
                  <a:pt x="143563" y="120889"/>
                </a:lnTo>
                <a:lnTo>
                  <a:pt x="143236" y="120557"/>
                </a:lnTo>
                <a:lnTo>
                  <a:pt x="143121" y="120422"/>
                </a:lnTo>
                <a:lnTo>
                  <a:pt x="144011" y="120911"/>
                </a:lnTo>
                <a:lnTo>
                  <a:pt x="146700" y="122450"/>
                </a:lnTo>
                <a:lnTo>
                  <a:pt x="151984" y="125467"/>
                </a:lnTo>
                <a:lnTo>
                  <a:pt x="161992" y="125889"/>
                </a:lnTo>
                <a:lnTo>
                  <a:pt x="170120" y="128683"/>
                </a:lnTo>
                <a:lnTo>
                  <a:pt x="171263" y="120682"/>
                </a:lnTo>
                <a:lnTo>
                  <a:pt x="152409" y="85599"/>
                </a:lnTo>
                <a:lnTo>
                  <a:pt x="113378" y="68775"/>
                </a:lnTo>
                <a:lnTo>
                  <a:pt x="101696" y="67078"/>
                </a:lnTo>
                <a:lnTo>
                  <a:pt x="100524" y="63151"/>
                </a:lnTo>
                <a:lnTo>
                  <a:pt x="108271" y="60865"/>
                </a:lnTo>
                <a:lnTo>
                  <a:pt x="115891" y="57944"/>
                </a:lnTo>
                <a:lnTo>
                  <a:pt x="122114" y="55658"/>
                </a:lnTo>
                <a:lnTo>
                  <a:pt x="129480" y="56801"/>
                </a:lnTo>
                <a:lnTo>
                  <a:pt x="134306" y="50070"/>
                </a:lnTo>
                <a:lnTo>
                  <a:pt x="138116" y="44990"/>
                </a:lnTo>
                <a:lnTo>
                  <a:pt x="150163" y="5017"/>
                </a:lnTo>
                <a:lnTo>
                  <a:pt x="153203" y="1707"/>
                </a:lnTo>
                <a:lnTo>
                  <a:pt x="153789" y="2255"/>
                </a:lnTo>
                <a:lnTo>
                  <a:pt x="153924" y="3778"/>
                </a:lnTo>
                <a:lnTo>
                  <a:pt x="153736" y="5902"/>
                </a:lnTo>
                <a:lnTo>
                  <a:pt x="153353" y="8258"/>
                </a:lnTo>
                <a:lnTo>
                  <a:pt x="152904" y="10473"/>
                </a:lnTo>
                <a:lnTo>
                  <a:pt x="152518" y="12175"/>
                </a:lnTo>
                <a:lnTo>
                  <a:pt x="152323" y="12994"/>
                </a:lnTo>
                <a:lnTo>
                  <a:pt x="152447" y="12557"/>
                </a:lnTo>
                <a:lnTo>
                  <a:pt x="153019" y="10494"/>
                </a:lnTo>
                <a:lnTo>
                  <a:pt x="154168" y="6431"/>
                </a:lnTo>
                <a:lnTo>
                  <a:pt x="156021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2337503" y="849815"/>
            <a:ext cx="9260586" cy="12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289706" y="6422753"/>
            <a:ext cx="6979499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Jadual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2: Storyboard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Mencari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Cahaya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1-3</a:t>
            </a: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366629" y="3195404"/>
            <a:ext cx="1053553" cy="1171575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2085" y="2262366"/>
            <a:ext cx="731956" cy="159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65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2246187" y="3524897"/>
            <a:ext cx="2941320" cy="21973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19405" lvl="0" indent="0" defTabSz="914400" eaLnBrk="1" fontAlgn="auto" latinLnBrk="0" hangingPunct="1">
              <a:lnSpc>
                <a:spcPct val="1022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Arti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buka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tali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put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 mel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skann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mentol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yan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ga.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5080" lvl="0" indent="0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-B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j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mak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eran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sil 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pad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 c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aha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ya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3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ntol te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sebu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114300" lvl="0" indent="0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Arti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ber</a:t>
            </a:r>
            <a:r>
              <a:rPr kumimoji="0" sz="1400" b="0" i="0" u="none" strike="noStrike" kern="0" cap="none" spc="-5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ger</a:t>
            </a:r>
            <a:r>
              <a:rPr kumimoji="0" sz="1400" b="0" i="0" u="none" strike="noStrike" kern="0" cap="none" spc="-1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lang="en-MY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lang="en-MY" sz="1400" b="0" i="0" u="none" strike="noStrike" kern="0" cap="none" spc="-5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dan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uduk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ers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ila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w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cahaya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mentol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ters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bu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5303584" y="3524897"/>
            <a:ext cx="3096260" cy="2383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1022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Arti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buka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tali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put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 mel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skann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mentol yang 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pat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296545" lvl="0" indent="0" algn="just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-B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j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berta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mbah</a:t>
            </a:r>
            <a:r>
              <a:rPr kumimoji="0" sz="1400" b="0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terang hasil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ip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ada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c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haya 4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mentol te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sebu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452120" lvl="0" indent="0" algn="just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Arti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per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an-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aha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 wayar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mentol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 membawa c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aha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ya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ber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ge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 menyuluh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ya.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8544624" y="3524897"/>
            <a:ext cx="2799715" cy="2417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77800" lvl="0" indent="0" defTabSz="914400" eaLnBrk="1" fontAlgn="auto" latinLnBrk="0" hangingPunct="1">
              <a:lnSpc>
                <a:spcPct val="1022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Arti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buka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tali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put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rta mel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skann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pa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mentol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yan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ke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5080" lvl="0" indent="0" algn="just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-B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j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ter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ng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derang hasil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ip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c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haya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5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ent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ol te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sebu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  <a:p>
            <a:pPr marL="12700" marR="340360" lvl="0" indent="0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- Arti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ber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gerak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mengel</a:t>
            </a:r>
            <a:r>
              <a:rPr kumimoji="0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li</a:t>
            </a:r>
            <a:r>
              <a:rPr kumimoji="0" sz="1400" b="0" i="0" u="none" strike="noStrike" kern="0" cap="none" spc="-1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-5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lang="en-MY" sz="1400" b="0" i="0" u="none" strike="noStrike" kern="0" cap="none" spc="-5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mentol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,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erd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i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dan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ber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gerak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kehadap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n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se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rta tunduk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h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orma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.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 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m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a</a:t>
            </a:r>
            <a:r>
              <a:rPr kumimoji="0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cs typeface="Century Gothic"/>
              </a:rPr>
              <a:t>t.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cs typeface="Century Gothic"/>
            </a:endParaRPr>
          </a:p>
        </p:txBody>
      </p:sp>
      <p:sp>
        <p:nvSpPr>
          <p:cNvPr id="7" name="object 5"/>
          <p:cNvSpPr/>
          <p:nvPr/>
        </p:nvSpPr>
        <p:spPr>
          <a:xfrm>
            <a:off x="2192593" y="3501136"/>
            <a:ext cx="3052445" cy="0"/>
          </a:xfrm>
          <a:custGeom>
            <a:avLst/>
            <a:gdLst/>
            <a:ahLst/>
            <a:cxnLst/>
            <a:rect l="l" t="t" r="r" b="b"/>
            <a:pathLst>
              <a:path w="3052445">
                <a:moveTo>
                  <a:pt x="0" y="0"/>
                </a:moveTo>
                <a:lnTo>
                  <a:pt x="3052064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250752" y="3501136"/>
            <a:ext cx="3234690" cy="0"/>
          </a:xfrm>
          <a:custGeom>
            <a:avLst/>
            <a:gdLst/>
            <a:ahLst/>
            <a:cxnLst/>
            <a:rect l="l" t="t" r="r" b="b"/>
            <a:pathLst>
              <a:path w="3234690">
                <a:moveTo>
                  <a:pt x="0" y="0"/>
                </a:moveTo>
                <a:lnTo>
                  <a:pt x="323418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object 7"/>
          <p:cNvSpPr/>
          <p:nvPr/>
        </p:nvSpPr>
        <p:spPr>
          <a:xfrm>
            <a:off x="8491031" y="3501136"/>
            <a:ext cx="2959100" cy="0"/>
          </a:xfrm>
          <a:custGeom>
            <a:avLst/>
            <a:gdLst/>
            <a:ahLst/>
            <a:cxnLst/>
            <a:rect l="l" t="t" r="r" b="b"/>
            <a:pathLst>
              <a:path w="2959100">
                <a:moveTo>
                  <a:pt x="0" y="0"/>
                </a:moveTo>
                <a:lnTo>
                  <a:pt x="29591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object 8"/>
          <p:cNvSpPr/>
          <p:nvPr/>
        </p:nvSpPr>
        <p:spPr>
          <a:xfrm>
            <a:off x="2189544" y="323088"/>
            <a:ext cx="0" cy="5680075"/>
          </a:xfrm>
          <a:custGeom>
            <a:avLst/>
            <a:gdLst/>
            <a:ahLst/>
            <a:cxnLst/>
            <a:rect l="l" t="t" r="r" b="b"/>
            <a:pathLst>
              <a:path h="5680075">
                <a:moveTo>
                  <a:pt x="0" y="0"/>
                </a:moveTo>
                <a:lnTo>
                  <a:pt x="0" y="5679948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object 9"/>
          <p:cNvSpPr/>
          <p:nvPr/>
        </p:nvSpPr>
        <p:spPr>
          <a:xfrm>
            <a:off x="2192593" y="5999988"/>
            <a:ext cx="3052445" cy="0"/>
          </a:xfrm>
          <a:custGeom>
            <a:avLst/>
            <a:gdLst/>
            <a:ahLst/>
            <a:cxnLst/>
            <a:rect l="l" t="t" r="r" b="b"/>
            <a:pathLst>
              <a:path w="3052445">
                <a:moveTo>
                  <a:pt x="0" y="0"/>
                </a:moveTo>
                <a:lnTo>
                  <a:pt x="305206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object 10"/>
          <p:cNvSpPr/>
          <p:nvPr/>
        </p:nvSpPr>
        <p:spPr>
          <a:xfrm>
            <a:off x="5247704" y="323088"/>
            <a:ext cx="0" cy="5680075"/>
          </a:xfrm>
          <a:custGeom>
            <a:avLst/>
            <a:gdLst/>
            <a:ahLst/>
            <a:cxnLst/>
            <a:rect l="l" t="t" r="r" b="b"/>
            <a:pathLst>
              <a:path h="5680075">
                <a:moveTo>
                  <a:pt x="0" y="0"/>
                </a:moveTo>
                <a:lnTo>
                  <a:pt x="0" y="5679948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object 11"/>
          <p:cNvSpPr/>
          <p:nvPr/>
        </p:nvSpPr>
        <p:spPr>
          <a:xfrm>
            <a:off x="5250752" y="5999988"/>
            <a:ext cx="3234690" cy="0"/>
          </a:xfrm>
          <a:custGeom>
            <a:avLst/>
            <a:gdLst/>
            <a:ahLst/>
            <a:cxnLst/>
            <a:rect l="l" t="t" r="r" b="b"/>
            <a:pathLst>
              <a:path w="3234690">
                <a:moveTo>
                  <a:pt x="0" y="0"/>
                </a:moveTo>
                <a:lnTo>
                  <a:pt x="323418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object 12"/>
          <p:cNvSpPr/>
          <p:nvPr/>
        </p:nvSpPr>
        <p:spPr>
          <a:xfrm>
            <a:off x="8487983" y="323088"/>
            <a:ext cx="0" cy="5680075"/>
          </a:xfrm>
          <a:custGeom>
            <a:avLst/>
            <a:gdLst/>
            <a:ahLst/>
            <a:cxnLst/>
            <a:rect l="l" t="t" r="r" b="b"/>
            <a:pathLst>
              <a:path h="5680075">
                <a:moveTo>
                  <a:pt x="0" y="0"/>
                </a:moveTo>
                <a:lnTo>
                  <a:pt x="0" y="567994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object 13"/>
          <p:cNvSpPr/>
          <p:nvPr/>
        </p:nvSpPr>
        <p:spPr>
          <a:xfrm>
            <a:off x="8491031" y="5999988"/>
            <a:ext cx="2959100" cy="0"/>
          </a:xfrm>
          <a:custGeom>
            <a:avLst/>
            <a:gdLst/>
            <a:ahLst/>
            <a:cxnLst/>
            <a:rect l="l" t="t" r="r" b="b"/>
            <a:pathLst>
              <a:path w="2959100">
                <a:moveTo>
                  <a:pt x="0" y="0"/>
                </a:moveTo>
                <a:lnTo>
                  <a:pt x="295910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object 14"/>
          <p:cNvSpPr/>
          <p:nvPr/>
        </p:nvSpPr>
        <p:spPr>
          <a:xfrm>
            <a:off x="11453177" y="312330"/>
            <a:ext cx="45719" cy="5687658"/>
          </a:xfrm>
          <a:custGeom>
            <a:avLst/>
            <a:gdLst/>
            <a:ahLst/>
            <a:cxnLst/>
            <a:rect l="l" t="t" r="r" b="b"/>
            <a:pathLst>
              <a:path h="5680075">
                <a:moveTo>
                  <a:pt x="0" y="0"/>
                </a:moveTo>
                <a:lnTo>
                  <a:pt x="0" y="5679948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object 15"/>
          <p:cNvSpPr/>
          <p:nvPr/>
        </p:nvSpPr>
        <p:spPr>
          <a:xfrm>
            <a:off x="4585907" y="379730"/>
            <a:ext cx="9525" cy="1676400"/>
          </a:xfrm>
          <a:custGeom>
            <a:avLst/>
            <a:gdLst/>
            <a:ahLst/>
            <a:cxnLst/>
            <a:rect l="l" t="t" r="r" b="b"/>
            <a:pathLst>
              <a:path w="9525" h="1676400">
                <a:moveTo>
                  <a:pt x="0" y="0"/>
                </a:moveTo>
                <a:lnTo>
                  <a:pt x="9525" y="16763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object 16"/>
          <p:cNvSpPr/>
          <p:nvPr/>
        </p:nvSpPr>
        <p:spPr>
          <a:xfrm>
            <a:off x="7828852" y="360680"/>
            <a:ext cx="9525" cy="1676400"/>
          </a:xfrm>
          <a:custGeom>
            <a:avLst/>
            <a:gdLst/>
            <a:ahLst/>
            <a:cxnLst/>
            <a:rect l="l" t="t" r="r" b="b"/>
            <a:pathLst>
              <a:path w="9525" h="1676400">
                <a:moveTo>
                  <a:pt x="0" y="0"/>
                </a:moveTo>
                <a:lnTo>
                  <a:pt x="9525" y="16763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object 17"/>
          <p:cNvSpPr/>
          <p:nvPr/>
        </p:nvSpPr>
        <p:spPr>
          <a:xfrm>
            <a:off x="11083227" y="370205"/>
            <a:ext cx="9525" cy="1676400"/>
          </a:xfrm>
          <a:custGeom>
            <a:avLst/>
            <a:gdLst/>
            <a:ahLst/>
            <a:cxnLst/>
            <a:rect l="l" t="t" r="r" b="b"/>
            <a:pathLst>
              <a:path w="9525" h="1676400">
                <a:moveTo>
                  <a:pt x="0" y="0"/>
                </a:moveTo>
                <a:lnTo>
                  <a:pt x="9525" y="16763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object 18"/>
          <p:cNvSpPr/>
          <p:nvPr/>
        </p:nvSpPr>
        <p:spPr>
          <a:xfrm>
            <a:off x="4138232" y="360680"/>
            <a:ext cx="19050" cy="1905000"/>
          </a:xfrm>
          <a:custGeom>
            <a:avLst/>
            <a:gdLst/>
            <a:ahLst/>
            <a:cxnLst/>
            <a:rect l="l" t="t" r="r" b="b"/>
            <a:pathLst>
              <a:path w="19050" h="1905000">
                <a:moveTo>
                  <a:pt x="0" y="0"/>
                </a:moveTo>
                <a:lnTo>
                  <a:pt x="19050" y="19049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object 19"/>
          <p:cNvSpPr/>
          <p:nvPr/>
        </p:nvSpPr>
        <p:spPr>
          <a:xfrm>
            <a:off x="7457377" y="351155"/>
            <a:ext cx="19050" cy="1905000"/>
          </a:xfrm>
          <a:custGeom>
            <a:avLst/>
            <a:gdLst/>
            <a:ahLst/>
            <a:cxnLst/>
            <a:rect l="l" t="t" r="r" b="b"/>
            <a:pathLst>
              <a:path w="19050" h="1905000">
                <a:moveTo>
                  <a:pt x="0" y="0"/>
                </a:moveTo>
                <a:lnTo>
                  <a:pt x="19050" y="19049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object 20"/>
          <p:cNvSpPr/>
          <p:nvPr/>
        </p:nvSpPr>
        <p:spPr>
          <a:xfrm>
            <a:off x="10749852" y="351155"/>
            <a:ext cx="19050" cy="1905000"/>
          </a:xfrm>
          <a:custGeom>
            <a:avLst/>
            <a:gdLst/>
            <a:ahLst/>
            <a:cxnLst/>
            <a:rect l="l" t="t" r="r" b="b"/>
            <a:pathLst>
              <a:path w="19050" h="1905000">
                <a:moveTo>
                  <a:pt x="0" y="0"/>
                </a:moveTo>
                <a:lnTo>
                  <a:pt x="19050" y="19049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object 21"/>
          <p:cNvSpPr/>
          <p:nvPr/>
        </p:nvSpPr>
        <p:spPr>
          <a:xfrm>
            <a:off x="3768028" y="356235"/>
            <a:ext cx="9525" cy="762000"/>
          </a:xfrm>
          <a:custGeom>
            <a:avLst/>
            <a:gdLst/>
            <a:ahLst/>
            <a:cxnLst/>
            <a:rect l="l" t="t" r="r" b="b"/>
            <a:pathLst>
              <a:path w="9525" h="762000">
                <a:moveTo>
                  <a:pt x="9525" y="0"/>
                </a:moveTo>
                <a:lnTo>
                  <a:pt x="0" y="7620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object 22"/>
          <p:cNvSpPr/>
          <p:nvPr/>
        </p:nvSpPr>
        <p:spPr>
          <a:xfrm>
            <a:off x="7134480" y="360680"/>
            <a:ext cx="0" cy="638810"/>
          </a:xfrm>
          <a:custGeom>
            <a:avLst/>
            <a:gdLst/>
            <a:ahLst/>
            <a:cxnLst/>
            <a:rect l="l" t="t" r="r" b="b"/>
            <a:pathLst>
              <a:path h="638810">
                <a:moveTo>
                  <a:pt x="0" y="0"/>
                </a:moveTo>
                <a:lnTo>
                  <a:pt x="0" y="63880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object 23"/>
          <p:cNvSpPr/>
          <p:nvPr/>
        </p:nvSpPr>
        <p:spPr>
          <a:xfrm>
            <a:off x="7134480" y="1066165"/>
            <a:ext cx="0" cy="45720"/>
          </a:xfrm>
          <a:custGeom>
            <a:avLst/>
            <a:gdLst/>
            <a:ahLst/>
            <a:cxnLst/>
            <a:rect l="l" t="t" r="r" b="b"/>
            <a:pathLst>
              <a:path h="45719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object 24"/>
          <p:cNvSpPr/>
          <p:nvPr/>
        </p:nvSpPr>
        <p:spPr>
          <a:xfrm>
            <a:off x="10385998" y="359410"/>
            <a:ext cx="6985" cy="672465"/>
          </a:xfrm>
          <a:custGeom>
            <a:avLst/>
            <a:gdLst/>
            <a:ahLst/>
            <a:cxnLst/>
            <a:rect l="l" t="t" r="r" b="b"/>
            <a:pathLst>
              <a:path w="6984" h="672465">
                <a:moveTo>
                  <a:pt x="0" y="0"/>
                </a:moveTo>
                <a:lnTo>
                  <a:pt x="6985" y="672464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object 25"/>
          <p:cNvSpPr/>
          <p:nvPr/>
        </p:nvSpPr>
        <p:spPr>
          <a:xfrm>
            <a:off x="3348928" y="375285"/>
            <a:ext cx="9525" cy="1390650"/>
          </a:xfrm>
          <a:custGeom>
            <a:avLst/>
            <a:gdLst/>
            <a:ahLst/>
            <a:cxnLst/>
            <a:rect l="l" t="t" r="r" b="b"/>
            <a:pathLst>
              <a:path w="9525" h="1390650">
                <a:moveTo>
                  <a:pt x="0" y="0"/>
                </a:moveTo>
                <a:lnTo>
                  <a:pt x="9525" y="13906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object 26"/>
          <p:cNvSpPr/>
          <p:nvPr/>
        </p:nvSpPr>
        <p:spPr>
          <a:xfrm>
            <a:off x="6815710" y="349885"/>
            <a:ext cx="0" cy="1144270"/>
          </a:xfrm>
          <a:custGeom>
            <a:avLst/>
            <a:gdLst/>
            <a:ahLst/>
            <a:cxnLst/>
            <a:rect l="l" t="t" r="r" b="b"/>
            <a:pathLst>
              <a:path h="1144270">
                <a:moveTo>
                  <a:pt x="0" y="0"/>
                </a:moveTo>
                <a:lnTo>
                  <a:pt x="0" y="114426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object 27"/>
          <p:cNvSpPr/>
          <p:nvPr/>
        </p:nvSpPr>
        <p:spPr>
          <a:xfrm>
            <a:off x="6815710" y="1608455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5">
                <a:moveTo>
                  <a:pt x="0" y="0"/>
                </a:moveTo>
                <a:lnTo>
                  <a:pt x="0" y="19240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" name="object 28"/>
          <p:cNvSpPr/>
          <p:nvPr/>
        </p:nvSpPr>
        <p:spPr>
          <a:xfrm>
            <a:off x="10031985" y="302895"/>
            <a:ext cx="0" cy="1220470"/>
          </a:xfrm>
          <a:custGeom>
            <a:avLst/>
            <a:gdLst/>
            <a:ahLst/>
            <a:cxnLst/>
            <a:rect l="l" t="t" r="r" b="b"/>
            <a:pathLst>
              <a:path h="1220470">
                <a:moveTo>
                  <a:pt x="0" y="0"/>
                </a:moveTo>
                <a:lnTo>
                  <a:pt x="0" y="12204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object 29"/>
          <p:cNvSpPr/>
          <p:nvPr/>
        </p:nvSpPr>
        <p:spPr>
          <a:xfrm>
            <a:off x="10031985" y="1637665"/>
            <a:ext cx="0" cy="144780"/>
          </a:xfrm>
          <a:custGeom>
            <a:avLst/>
            <a:gdLst/>
            <a:ahLst/>
            <a:cxnLst/>
            <a:rect l="l" t="t" r="r" b="b"/>
            <a:pathLst>
              <a:path h="144780">
                <a:moveTo>
                  <a:pt x="0" y="0"/>
                </a:moveTo>
                <a:lnTo>
                  <a:pt x="0" y="14477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" name="object 30"/>
          <p:cNvSpPr/>
          <p:nvPr/>
        </p:nvSpPr>
        <p:spPr>
          <a:xfrm>
            <a:off x="3033968" y="346710"/>
            <a:ext cx="0" cy="857250"/>
          </a:xfrm>
          <a:custGeom>
            <a:avLst/>
            <a:gdLst/>
            <a:ahLst/>
            <a:cxnLst/>
            <a:rect l="l" t="t" r="r" b="b"/>
            <a:pathLst>
              <a:path h="857250">
                <a:moveTo>
                  <a:pt x="0" y="0"/>
                </a:moveTo>
                <a:lnTo>
                  <a:pt x="0" y="8572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object 31"/>
          <p:cNvSpPr/>
          <p:nvPr/>
        </p:nvSpPr>
        <p:spPr>
          <a:xfrm>
            <a:off x="6495988" y="346710"/>
            <a:ext cx="0" cy="981075"/>
          </a:xfrm>
          <a:custGeom>
            <a:avLst/>
            <a:gdLst/>
            <a:ahLst/>
            <a:cxnLst/>
            <a:rect l="l" t="t" r="r" b="b"/>
            <a:pathLst>
              <a:path h="981075">
                <a:moveTo>
                  <a:pt x="0" y="0"/>
                </a:moveTo>
                <a:lnTo>
                  <a:pt x="0" y="98107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" name="object 32"/>
          <p:cNvSpPr/>
          <p:nvPr/>
        </p:nvSpPr>
        <p:spPr>
          <a:xfrm>
            <a:off x="9693212" y="356235"/>
            <a:ext cx="19050" cy="933450"/>
          </a:xfrm>
          <a:custGeom>
            <a:avLst/>
            <a:gdLst/>
            <a:ahLst/>
            <a:cxnLst/>
            <a:rect l="l" t="t" r="r" b="b"/>
            <a:pathLst>
              <a:path w="19050" h="933450">
                <a:moveTo>
                  <a:pt x="0" y="0"/>
                </a:moveTo>
                <a:lnTo>
                  <a:pt x="19050" y="9334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5" name="object 33"/>
          <p:cNvSpPr/>
          <p:nvPr/>
        </p:nvSpPr>
        <p:spPr>
          <a:xfrm>
            <a:off x="3159643" y="1665552"/>
            <a:ext cx="352425" cy="409575"/>
          </a:xfrm>
          <a:custGeom>
            <a:avLst/>
            <a:gdLst/>
            <a:ahLst/>
            <a:cxnLst/>
            <a:rect l="l" t="t" r="r" b="b"/>
            <a:pathLst>
              <a:path w="352425" h="409575">
                <a:moveTo>
                  <a:pt x="281940" y="0"/>
                </a:moveTo>
                <a:lnTo>
                  <a:pt x="70484" y="0"/>
                </a:lnTo>
                <a:lnTo>
                  <a:pt x="0" y="409575"/>
                </a:lnTo>
                <a:lnTo>
                  <a:pt x="352424" y="409575"/>
                </a:lnTo>
                <a:lnTo>
                  <a:pt x="2819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" name="object 35"/>
          <p:cNvSpPr/>
          <p:nvPr/>
        </p:nvSpPr>
        <p:spPr>
          <a:xfrm>
            <a:off x="3179254" y="1532922"/>
            <a:ext cx="348615" cy="160020"/>
          </a:xfrm>
          <a:custGeom>
            <a:avLst/>
            <a:gdLst/>
            <a:ahLst/>
            <a:cxnLst/>
            <a:rect l="l" t="t" r="r" b="b"/>
            <a:pathLst>
              <a:path w="348614" h="160019">
                <a:moveTo>
                  <a:pt x="348001" y="152178"/>
                </a:moveTo>
                <a:lnTo>
                  <a:pt x="295826" y="152178"/>
                </a:lnTo>
                <a:lnTo>
                  <a:pt x="296347" y="152328"/>
                </a:lnTo>
                <a:lnTo>
                  <a:pt x="319022" y="159974"/>
                </a:lnTo>
                <a:lnTo>
                  <a:pt x="334537" y="159637"/>
                </a:lnTo>
                <a:lnTo>
                  <a:pt x="347274" y="158308"/>
                </a:lnTo>
                <a:lnTo>
                  <a:pt x="348001" y="152178"/>
                </a:lnTo>
                <a:close/>
              </a:path>
              <a:path w="348614" h="160019">
                <a:moveTo>
                  <a:pt x="131772" y="87436"/>
                </a:moveTo>
                <a:lnTo>
                  <a:pt x="129739" y="87914"/>
                </a:lnTo>
                <a:lnTo>
                  <a:pt x="112398" y="90966"/>
                </a:lnTo>
                <a:lnTo>
                  <a:pt x="98884" y="93715"/>
                </a:lnTo>
                <a:lnTo>
                  <a:pt x="91500" y="95382"/>
                </a:lnTo>
                <a:lnTo>
                  <a:pt x="92780" y="98468"/>
                </a:lnTo>
                <a:lnTo>
                  <a:pt x="99608" y="100638"/>
                </a:lnTo>
                <a:lnTo>
                  <a:pt x="109240" y="102118"/>
                </a:lnTo>
                <a:lnTo>
                  <a:pt x="119072" y="103475"/>
                </a:lnTo>
                <a:lnTo>
                  <a:pt x="132882" y="107709"/>
                </a:lnTo>
                <a:lnTo>
                  <a:pt x="145484" y="112137"/>
                </a:lnTo>
                <a:lnTo>
                  <a:pt x="157244" y="116429"/>
                </a:lnTo>
                <a:lnTo>
                  <a:pt x="168527" y="120255"/>
                </a:lnTo>
                <a:lnTo>
                  <a:pt x="179697" y="123286"/>
                </a:lnTo>
                <a:lnTo>
                  <a:pt x="230844" y="133184"/>
                </a:lnTo>
                <a:lnTo>
                  <a:pt x="229740" y="133245"/>
                </a:lnTo>
                <a:lnTo>
                  <a:pt x="285960" y="150581"/>
                </a:lnTo>
                <a:lnTo>
                  <a:pt x="297873" y="153377"/>
                </a:lnTo>
                <a:lnTo>
                  <a:pt x="298111" y="153283"/>
                </a:lnTo>
                <a:lnTo>
                  <a:pt x="297768" y="153035"/>
                </a:lnTo>
                <a:lnTo>
                  <a:pt x="297101" y="152714"/>
                </a:lnTo>
                <a:lnTo>
                  <a:pt x="295826" y="152178"/>
                </a:lnTo>
                <a:lnTo>
                  <a:pt x="348001" y="152178"/>
                </a:lnTo>
                <a:lnTo>
                  <a:pt x="325778" y="117844"/>
                </a:lnTo>
                <a:lnTo>
                  <a:pt x="284689" y="97396"/>
                </a:lnTo>
                <a:lnTo>
                  <a:pt x="227254" y="97396"/>
                </a:lnTo>
                <a:lnTo>
                  <a:pt x="223220" y="97053"/>
                </a:lnTo>
                <a:lnTo>
                  <a:pt x="165332" y="90583"/>
                </a:lnTo>
                <a:lnTo>
                  <a:pt x="140202" y="88133"/>
                </a:lnTo>
                <a:lnTo>
                  <a:pt x="131772" y="87436"/>
                </a:lnTo>
                <a:close/>
              </a:path>
              <a:path w="348614" h="160019">
                <a:moveTo>
                  <a:pt x="84470" y="86212"/>
                </a:moveTo>
                <a:lnTo>
                  <a:pt x="74459" y="88272"/>
                </a:lnTo>
                <a:lnTo>
                  <a:pt x="62715" y="93287"/>
                </a:lnTo>
                <a:lnTo>
                  <a:pt x="51200" y="99288"/>
                </a:lnTo>
                <a:lnTo>
                  <a:pt x="39613" y="104775"/>
                </a:lnTo>
                <a:lnTo>
                  <a:pt x="82355" y="89075"/>
                </a:lnTo>
                <a:lnTo>
                  <a:pt x="84470" y="86212"/>
                </a:lnTo>
                <a:close/>
              </a:path>
              <a:path w="348614" h="160019">
                <a:moveTo>
                  <a:pt x="95194" y="85565"/>
                </a:moveTo>
                <a:lnTo>
                  <a:pt x="76140" y="98059"/>
                </a:lnTo>
                <a:lnTo>
                  <a:pt x="77824" y="98334"/>
                </a:lnTo>
                <a:lnTo>
                  <a:pt x="81945" y="97581"/>
                </a:lnTo>
                <a:lnTo>
                  <a:pt x="91500" y="95382"/>
                </a:lnTo>
                <a:lnTo>
                  <a:pt x="91360" y="95044"/>
                </a:lnTo>
                <a:lnTo>
                  <a:pt x="97951" y="89799"/>
                </a:lnTo>
                <a:lnTo>
                  <a:pt x="109170" y="85971"/>
                </a:lnTo>
                <a:lnTo>
                  <a:pt x="105061" y="85770"/>
                </a:lnTo>
                <a:lnTo>
                  <a:pt x="95194" y="85565"/>
                </a:lnTo>
                <a:close/>
              </a:path>
              <a:path w="348614" h="160019">
                <a:moveTo>
                  <a:pt x="241799" y="76126"/>
                </a:moveTo>
                <a:lnTo>
                  <a:pt x="173164" y="76126"/>
                </a:lnTo>
                <a:lnTo>
                  <a:pt x="174173" y="76340"/>
                </a:lnTo>
                <a:lnTo>
                  <a:pt x="168330" y="78187"/>
                </a:lnTo>
                <a:lnTo>
                  <a:pt x="157614" y="81112"/>
                </a:lnTo>
                <a:lnTo>
                  <a:pt x="147756" y="83610"/>
                </a:lnTo>
                <a:lnTo>
                  <a:pt x="174015" y="85855"/>
                </a:lnTo>
                <a:lnTo>
                  <a:pt x="185761" y="87601"/>
                </a:lnTo>
                <a:lnTo>
                  <a:pt x="197740" y="90116"/>
                </a:lnTo>
                <a:lnTo>
                  <a:pt x="210328" y="93040"/>
                </a:lnTo>
                <a:lnTo>
                  <a:pt x="223897" y="96008"/>
                </a:lnTo>
                <a:lnTo>
                  <a:pt x="227884" y="96931"/>
                </a:lnTo>
                <a:lnTo>
                  <a:pt x="228906" y="97375"/>
                </a:lnTo>
                <a:lnTo>
                  <a:pt x="227254" y="97396"/>
                </a:lnTo>
                <a:lnTo>
                  <a:pt x="284689" y="97396"/>
                </a:lnTo>
                <a:lnTo>
                  <a:pt x="242441" y="90002"/>
                </a:lnTo>
                <a:lnTo>
                  <a:pt x="194465" y="86011"/>
                </a:lnTo>
                <a:lnTo>
                  <a:pt x="205915" y="83258"/>
                </a:lnTo>
                <a:lnTo>
                  <a:pt x="216073" y="81106"/>
                </a:lnTo>
                <a:lnTo>
                  <a:pt x="231284" y="77941"/>
                </a:lnTo>
                <a:lnTo>
                  <a:pt x="241799" y="76126"/>
                </a:lnTo>
                <a:close/>
              </a:path>
              <a:path w="348614" h="160019">
                <a:moveTo>
                  <a:pt x="127130" y="82163"/>
                </a:moveTo>
                <a:lnTo>
                  <a:pt x="122069" y="82957"/>
                </a:lnTo>
                <a:lnTo>
                  <a:pt x="109755" y="85771"/>
                </a:lnTo>
                <a:lnTo>
                  <a:pt x="109170" y="85971"/>
                </a:lnTo>
                <a:lnTo>
                  <a:pt x="116045" y="86306"/>
                </a:lnTo>
                <a:lnTo>
                  <a:pt x="127856" y="87112"/>
                </a:lnTo>
                <a:lnTo>
                  <a:pt x="131772" y="87436"/>
                </a:lnTo>
                <a:lnTo>
                  <a:pt x="144107" y="84535"/>
                </a:lnTo>
                <a:lnTo>
                  <a:pt x="147756" y="83610"/>
                </a:lnTo>
                <a:lnTo>
                  <a:pt x="127130" y="82163"/>
                </a:lnTo>
                <a:close/>
              </a:path>
              <a:path w="348614" h="160019">
                <a:moveTo>
                  <a:pt x="88826" y="79937"/>
                </a:moveTo>
                <a:lnTo>
                  <a:pt x="86810" y="83044"/>
                </a:lnTo>
                <a:lnTo>
                  <a:pt x="84470" y="86212"/>
                </a:lnTo>
                <a:lnTo>
                  <a:pt x="86737" y="85746"/>
                </a:lnTo>
                <a:lnTo>
                  <a:pt x="91708" y="85639"/>
                </a:lnTo>
                <a:lnTo>
                  <a:pt x="104854" y="80810"/>
                </a:lnTo>
                <a:lnTo>
                  <a:pt x="88826" y="79937"/>
                </a:lnTo>
                <a:close/>
              </a:path>
              <a:path w="348614" h="160019">
                <a:moveTo>
                  <a:pt x="324855" y="0"/>
                </a:moveTo>
                <a:lnTo>
                  <a:pt x="104854" y="80810"/>
                </a:lnTo>
                <a:lnTo>
                  <a:pt x="110198" y="81112"/>
                </a:lnTo>
                <a:lnTo>
                  <a:pt x="127130" y="82163"/>
                </a:lnTo>
                <a:lnTo>
                  <a:pt x="134729" y="80971"/>
                </a:lnTo>
                <a:lnTo>
                  <a:pt x="160440" y="77941"/>
                </a:lnTo>
                <a:lnTo>
                  <a:pt x="173164" y="76126"/>
                </a:lnTo>
                <a:lnTo>
                  <a:pt x="241799" y="76126"/>
                </a:lnTo>
                <a:lnTo>
                  <a:pt x="246528" y="75310"/>
                </a:lnTo>
                <a:lnTo>
                  <a:pt x="259488" y="73451"/>
                </a:lnTo>
                <a:lnTo>
                  <a:pt x="270265" y="70670"/>
                </a:lnTo>
                <a:lnTo>
                  <a:pt x="279301" y="60410"/>
                </a:lnTo>
                <a:lnTo>
                  <a:pt x="282649" y="49625"/>
                </a:lnTo>
                <a:lnTo>
                  <a:pt x="285516" y="40178"/>
                </a:lnTo>
                <a:lnTo>
                  <a:pt x="294034" y="29684"/>
                </a:lnTo>
                <a:lnTo>
                  <a:pt x="315651" y="8644"/>
                </a:lnTo>
                <a:lnTo>
                  <a:pt x="320572" y="8644"/>
                </a:lnTo>
                <a:lnTo>
                  <a:pt x="324855" y="0"/>
                </a:lnTo>
                <a:close/>
              </a:path>
              <a:path w="348614" h="160019">
                <a:moveTo>
                  <a:pt x="54099" y="29051"/>
                </a:moveTo>
                <a:lnTo>
                  <a:pt x="42349" y="30973"/>
                </a:lnTo>
                <a:lnTo>
                  <a:pt x="26960" y="34976"/>
                </a:lnTo>
                <a:lnTo>
                  <a:pt x="11616" y="41694"/>
                </a:lnTo>
                <a:lnTo>
                  <a:pt x="0" y="51765"/>
                </a:lnTo>
                <a:lnTo>
                  <a:pt x="4297" y="59791"/>
                </a:lnTo>
                <a:lnTo>
                  <a:pt x="13361" y="68046"/>
                </a:lnTo>
                <a:lnTo>
                  <a:pt x="21904" y="76283"/>
                </a:lnTo>
                <a:lnTo>
                  <a:pt x="51050" y="77945"/>
                </a:lnTo>
                <a:lnTo>
                  <a:pt x="88826" y="79937"/>
                </a:lnTo>
                <a:lnTo>
                  <a:pt x="92091" y="74904"/>
                </a:lnTo>
                <a:lnTo>
                  <a:pt x="97723" y="64646"/>
                </a:lnTo>
                <a:lnTo>
                  <a:pt x="103443" y="55184"/>
                </a:lnTo>
                <a:lnTo>
                  <a:pt x="67940" y="29973"/>
                </a:lnTo>
                <a:lnTo>
                  <a:pt x="54099" y="29051"/>
                </a:lnTo>
                <a:close/>
              </a:path>
              <a:path w="348614" h="160019">
                <a:moveTo>
                  <a:pt x="320572" y="8644"/>
                </a:moveTo>
                <a:lnTo>
                  <a:pt x="315651" y="8644"/>
                </a:lnTo>
                <a:lnTo>
                  <a:pt x="316843" y="8919"/>
                </a:lnTo>
                <a:lnTo>
                  <a:pt x="317346" y="10086"/>
                </a:lnTo>
                <a:lnTo>
                  <a:pt x="314311" y="21630"/>
                </a:lnTo>
                <a:lnTo>
                  <a:pt x="315891" y="18284"/>
                </a:lnTo>
                <a:lnTo>
                  <a:pt x="320572" y="86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" name="object 36"/>
          <p:cNvSpPr/>
          <p:nvPr/>
        </p:nvSpPr>
        <p:spPr>
          <a:xfrm>
            <a:off x="3179456" y="1536038"/>
            <a:ext cx="348615" cy="160020"/>
          </a:xfrm>
          <a:custGeom>
            <a:avLst/>
            <a:gdLst/>
            <a:ahLst/>
            <a:cxnLst/>
            <a:rect l="l" t="t" r="r" b="b"/>
            <a:pathLst>
              <a:path w="348614" h="160019">
                <a:moveTo>
                  <a:pt x="39613" y="104775"/>
                </a:moveTo>
                <a:lnTo>
                  <a:pt x="51200" y="99288"/>
                </a:lnTo>
                <a:lnTo>
                  <a:pt x="62715" y="93287"/>
                </a:lnTo>
                <a:lnTo>
                  <a:pt x="74459" y="88272"/>
                </a:lnTo>
                <a:lnTo>
                  <a:pt x="86737" y="85746"/>
                </a:lnTo>
                <a:lnTo>
                  <a:pt x="95194" y="85565"/>
                </a:lnTo>
                <a:lnTo>
                  <a:pt x="105061" y="85770"/>
                </a:lnTo>
                <a:lnTo>
                  <a:pt x="152791" y="89309"/>
                </a:lnTo>
                <a:lnTo>
                  <a:pt x="199745" y="94417"/>
                </a:lnTo>
                <a:lnTo>
                  <a:pt x="209174" y="95506"/>
                </a:lnTo>
                <a:lnTo>
                  <a:pt x="217097" y="96404"/>
                </a:lnTo>
                <a:lnTo>
                  <a:pt x="223220" y="97053"/>
                </a:lnTo>
                <a:lnTo>
                  <a:pt x="227254" y="97396"/>
                </a:lnTo>
                <a:lnTo>
                  <a:pt x="228906" y="97375"/>
                </a:lnTo>
                <a:lnTo>
                  <a:pt x="227884" y="96931"/>
                </a:lnTo>
                <a:lnTo>
                  <a:pt x="223897" y="96008"/>
                </a:lnTo>
                <a:lnTo>
                  <a:pt x="210328" y="93040"/>
                </a:lnTo>
                <a:lnTo>
                  <a:pt x="197740" y="90116"/>
                </a:lnTo>
                <a:lnTo>
                  <a:pt x="148391" y="83657"/>
                </a:lnTo>
                <a:lnTo>
                  <a:pt x="110198" y="81112"/>
                </a:lnTo>
                <a:lnTo>
                  <a:pt x="59635" y="78403"/>
                </a:lnTo>
                <a:lnTo>
                  <a:pt x="47043" y="77734"/>
                </a:lnTo>
                <a:lnTo>
                  <a:pt x="34467" y="77033"/>
                </a:lnTo>
                <a:lnTo>
                  <a:pt x="21904" y="76283"/>
                </a:lnTo>
                <a:lnTo>
                  <a:pt x="13361" y="68046"/>
                </a:lnTo>
                <a:lnTo>
                  <a:pt x="4297" y="59791"/>
                </a:lnTo>
                <a:lnTo>
                  <a:pt x="42349" y="30973"/>
                </a:lnTo>
                <a:lnTo>
                  <a:pt x="54099" y="29051"/>
                </a:lnTo>
                <a:lnTo>
                  <a:pt x="67940" y="29973"/>
                </a:lnTo>
                <a:lnTo>
                  <a:pt x="81143" y="30197"/>
                </a:lnTo>
                <a:lnTo>
                  <a:pt x="93068" y="31470"/>
                </a:lnTo>
                <a:lnTo>
                  <a:pt x="103077" y="35539"/>
                </a:lnTo>
                <a:lnTo>
                  <a:pt x="107005" y="45116"/>
                </a:lnTo>
                <a:lnTo>
                  <a:pt x="103443" y="55184"/>
                </a:lnTo>
                <a:lnTo>
                  <a:pt x="97723" y="64646"/>
                </a:lnTo>
                <a:lnTo>
                  <a:pt x="92091" y="74904"/>
                </a:lnTo>
                <a:lnTo>
                  <a:pt x="86810" y="83044"/>
                </a:lnTo>
                <a:lnTo>
                  <a:pt x="82227" y="89248"/>
                </a:lnTo>
                <a:lnTo>
                  <a:pt x="78689" y="93698"/>
                </a:lnTo>
                <a:lnTo>
                  <a:pt x="76544" y="96574"/>
                </a:lnTo>
                <a:lnTo>
                  <a:pt x="76140" y="98059"/>
                </a:lnTo>
                <a:lnTo>
                  <a:pt x="77824" y="98334"/>
                </a:lnTo>
                <a:lnTo>
                  <a:pt x="81945" y="97581"/>
                </a:lnTo>
                <a:lnTo>
                  <a:pt x="88849" y="95981"/>
                </a:lnTo>
                <a:lnTo>
                  <a:pt x="98884" y="93715"/>
                </a:lnTo>
                <a:lnTo>
                  <a:pt x="112398" y="90966"/>
                </a:lnTo>
                <a:lnTo>
                  <a:pt x="129739" y="87914"/>
                </a:lnTo>
                <a:lnTo>
                  <a:pt x="144107" y="84535"/>
                </a:lnTo>
                <a:lnTo>
                  <a:pt x="157640" y="81106"/>
                </a:lnTo>
                <a:lnTo>
                  <a:pt x="168330" y="78187"/>
                </a:lnTo>
                <a:lnTo>
                  <a:pt x="174173" y="76340"/>
                </a:lnTo>
                <a:lnTo>
                  <a:pt x="173164" y="76126"/>
                </a:lnTo>
                <a:lnTo>
                  <a:pt x="160440" y="77941"/>
                </a:lnTo>
                <a:lnTo>
                  <a:pt x="147574" y="79428"/>
                </a:lnTo>
                <a:lnTo>
                  <a:pt x="109755" y="85771"/>
                </a:lnTo>
                <a:lnTo>
                  <a:pt x="91360" y="95044"/>
                </a:lnTo>
                <a:lnTo>
                  <a:pt x="92780" y="98468"/>
                </a:lnTo>
                <a:lnTo>
                  <a:pt x="99608" y="100638"/>
                </a:lnTo>
                <a:lnTo>
                  <a:pt x="109240" y="102118"/>
                </a:lnTo>
                <a:lnTo>
                  <a:pt x="119072" y="103475"/>
                </a:lnTo>
                <a:lnTo>
                  <a:pt x="132882" y="107709"/>
                </a:lnTo>
                <a:lnTo>
                  <a:pt x="145484" y="112137"/>
                </a:lnTo>
                <a:lnTo>
                  <a:pt x="157244" y="116429"/>
                </a:lnTo>
                <a:lnTo>
                  <a:pt x="168527" y="120255"/>
                </a:lnTo>
                <a:lnTo>
                  <a:pt x="212807" y="129805"/>
                </a:lnTo>
                <a:lnTo>
                  <a:pt x="229555" y="132936"/>
                </a:lnTo>
                <a:lnTo>
                  <a:pt x="230574" y="133120"/>
                </a:lnTo>
                <a:lnTo>
                  <a:pt x="230844" y="133184"/>
                </a:lnTo>
                <a:lnTo>
                  <a:pt x="230622" y="133187"/>
                </a:lnTo>
                <a:lnTo>
                  <a:pt x="230168" y="133187"/>
                </a:lnTo>
                <a:lnTo>
                  <a:pt x="229740" y="133245"/>
                </a:lnTo>
                <a:lnTo>
                  <a:pt x="269823" y="146140"/>
                </a:lnTo>
                <a:lnTo>
                  <a:pt x="297873" y="153377"/>
                </a:lnTo>
                <a:lnTo>
                  <a:pt x="298111" y="153283"/>
                </a:lnTo>
                <a:lnTo>
                  <a:pt x="297768" y="153035"/>
                </a:lnTo>
                <a:lnTo>
                  <a:pt x="297101" y="152714"/>
                </a:lnTo>
                <a:lnTo>
                  <a:pt x="296368" y="152401"/>
                </a:lnTo>
                <a:lnTo>
                  <a:pt x="295826" y="152178"/>
                </a:lnTo>
                <a:lnTo>
                  <a:pt x="296347" y="152328"/>
                </a:lnTo>
                <a:lnTo>
                  <a:pt x="297924" y="152863"/>
                </a:lnTo>
                <a:lnTo>
                  <a:pt x="300723" y="153814"/>
                </a:lnTo>
                <a:lnTo>
                  <a:pt x="305001" y="155262"/>
                </a:lnTo>
                <a:lnTo>
                  <a:pt x="311014" y="157288"/>
                </a:lnTo>
                <a:lnTo>
                  <a:pt x="319022" y="159974"/>
                </a:lnTo>
                <a:lnTo>
                  <a:pt x="334537" y="159637"/>
                </a:lnTo>
                <a:lnTo>
                  <a:pt x="347274" y="158308"/>
                </a:lnTo>
                <a:lnTo>
                  <a:pt x="348550" y="147547"/>
                </a:lnTo>
                <a:lnTo>
                  <a:pt x="344080" y="136829"/>
                </a:lnTo>
                <a:lnTo>
                  <a:pt x="315883" y="110738"/>
                </a:lnTo>
                <a:lnTo>
                  <a:pt x="270144" y="94026"/>
                </a:lnTo>
                <a:lnTo>
                  <a:pt x="228970" y="88724"/>
                </a:lnTo>
                <a:lnTo>
                  <a:pt x="204617" y="86880"/>
                </a:lnTo>
                <a:lnTo>
                  <a:pt x="194465" y="86011"/>
                </a:lnTo>
                <a:lnTo>
                  <a:pt x="246528" y="75310"/>
                </a:lnTo>
                <a:lnTo>
                  <a:pt x="259488" y="73451"/>
                </a:lnTo>
                <a:lnTo>
                  <a:pt x="270265" y="70670"/>
                </a:lnTo>
                <a:lnTo>
                  <a:pt x="279301" y="60410"/>
                </a:lnTo>
                <a:lnTo>
                  <a:pt x="282649" y="49625"/>
                </a:lnTo>
                <a:lnTo>
                  <a:pt x="285516" y="40178"/>
                </a:lnTo>
                <a:lnTo>
                  <a:pt x="294034" y="29684"/>
                </a:lnTo>
                <a:lnTo>
                  <a:pt x="315651" y="8644"/>
                </a:lnTo>
                <a:lnTo>
                  <a:pt x="316843" y="8919"/>
                </a:lnTo>
                <a:lnTo>
                  <a:pt x="317346" y="10086"/>
                </a:lnTo>
                <a:lnTo>
                  <a:pt x="317311" y="11889"/>
                </a:lnTo>
                <a:lnTo>
                  <a:pt x="314384" y="21423"/>
                </a:lnTo>
                <a:lnTo>
                  <a:pt x="314311" y="21630"/>
                </a:lnTo>
                <a:lnTo>
                  <a:pt x="314763" y="20669"/>
                </a:lnTo>
                <a:lnTo>
                  <a:pt x="315891" y="18284"/>
                </a:lnTo>
                <a:lnTo>
                  <a:pt x="317848" y="14215"/>
                </a:lnTo>
                <a:lnTo>
                  <a:pt x="320786" y="8206"/>
                </a:lnTo>
                <a:lnTo>
                  <a:pt x="324855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9" name="object 37"/>
          <p:cNvSpPr/>
          <p:nvPr/>
        </p:nvSpPr>
        <p:spPr>
          <a:xfrm>
            <a:off x="3729928" y="1085342"/>
            <a:ext cx="76200" cy="85725"/>
          </a:xfrm>
          <a:custGeom>
            <a:avLst/>
            <a:gdLst/>
            <a:ahLst/>
            <a:cxnLst/>
            <a:rect l="l" t="t" r="r" b="b"/>
            <a:pathLst>
              <a:path w="76200" h="85725">
                <a:moveTo>
                  <a:pt x="0" y="85725"/>
                </a:moveTo>
                <a:lnTo>
                  <a:pt x="76200" y="85725"/>
                </a:lnTo>
                <a:lnTo>
                  <a:pt x="76200" y="0"/>
                </a:lnTo>
                <a:lnTo>
                  <a:pt x="0" y="0"/>
                </a:lnTo>
                <a:lnTo>
                  <a:pt x="0" y="85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0" name="object 38"/>
          <p:cNvSpPr/>
          <p:nvPr/>
        </p:nvSpPr>
        <p:spPr>
          <a:xfrm>
            <a:off x="3729928" y="1085342"/>
            <a:ext cx="76200" cy="85725"/>
          </a:xfrm>
          <a:custGeom>
            <a:avLst/>
            <a:gdLst/>
            <a:ahLst/>
            <a:cxnLst/>
            <a:rect l="l" t="t" r="r" b="b"/>
            <a:pathLst>
              <a:path w="76200" h="85725">
                <a:moveTo>
                  <a:pt x="0" y="85725"/>
                </a:moveTo>
                <a:lnTo>
                  <a:pt x="76200" y="85725"/>
                </a:lnTo>
                <a:lnTo>
                  <a:pt x="76200" y="0"/>
                </a:lnTo>
                <a:lnTo>
                  <a:pt x="0" y="0"/>
                </a:lnTo>
                <a:lnTo>
                  <a:pt x="0" y="8572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object 39"/>
          <p:cNvSpPr/>
          <p:nvPr/>
        </p:nvSpPr>
        <p:spPr>
          <a:xfrm>
            <a:off x="4100132" y="2218055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2" name="object 40"/>
          <p:cNvSpPr/>
          <p:nvPr/>
        </p:nvSpPr>
        <p:spPr>
          <a:xfrm>
            <a:off x="4100132" y="2218055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3" name="object 41"/>
          <p:cNvSpPr/>
          <p:nvPr/>
        </p:nvSpPr>
        <p:spPr>
          <a:xfrm>
            <a:off x="4596703" y="2056511"/>
            <a:ext cx="0" cy="66675"/>
          </a:xfrm>
          <a:custGeom>
            <a:avLst/>
            <a:gdLst/>
            <a:ahLst/>
            <a:cxnLst/>
            <a:rect l="l" t="t" r="r" b="b"/>
            <a:pathLst>
              <a:path h="66675">
                <a:moveTo>
                  <a:pt x="0" y="0"/>
                </a:moveTo>
                <a:lnTo>
                  <a:pt x="0" y="66675"/>
                </a:lnTo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4" name="object 42"/>
          <p:cNvSpPr/>
          <p:nvPr/>
        </p:nvSpPr>
        <p:spPr>
          <a:xfrm>
            <a:off x="4568128" y="2056511"/>
            <a:ext cx="57150" cy="66675"/>
          </a:xfrm>
          <a:custGeom>
            <a:avLst/>
            <a:gdLst/>
            <a:ahLst/>
            <a:cxnLst/>
            <a:rect l="l" t="t" r="r" b="b"/>
            <a:pathLst>
              <a:path w="57150" h="66675">
                <a:moveTo>
                  <a:pt x="0" y="66675"/>
                </a:moveTo>
                <a:lnTo>
                  <a:pt x="57150" y="66675"/>
                </a:lnTo>
                <a:lnTo>
                  <a:pt x="57150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" name="object 43"/>
          <p:cNvSpPr/>
          <p:nvPr/>
        </p:nvSpPr>
        <p:spPr>
          <a:xfrm>
            <a:off x="6746813" y="1494155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object 44"/>
          <p:cNvSpPr/>
          <p:nvPr/>
        </p:nvSpPr>
        <p:spPr>
          <a:xfrm>
            <a:off x="6746813" y="1494155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object 45"/>
          <p:cNvSpPr/>
          <p:nvPr/>
        </p:nvSpPr>
        <p:spPr>
          <a:xfrm>
            <a:off x="7419277" y="2246630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8" name="object 46"/>
          <p:cNvSpPr/>
          <p:nvPr/>
        </p:nvSpPr>
        <p:spPr>
          <a:xfrm>
            <a:off x="7419277" y="2246630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object 47"/>
          <p:cNvSpPr/>
          <p:nvPr/>
        </p:nvSpPr>
        <p:spPr>
          <a:xfrm>
            <a:off x="7101777" y="999490"/>
            <a:ext cx="85725" cy="66675"/>
          </a:xfrm>
          <a:custGeom>
            <a:avLst/>
            <a:gdLst/>
            <a:ahLst/>
            <a:cxnLst/>
            <a:rect l="l" t="t" r="r" b="b"/>
            <a:pathLst>
              <a:path w="85725" h="66675">
                <a:moveTo>
                  <a:pt x="0" y="66675"/>
                </a:moveTo>
                <a:lnTo>
                  <a:pt x="85725" y="66675"/>
                </a:lnTo>
                <a:lnTo>
                  <a:pt x="85725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object 48"/>
          <p:cNvSpPr/>
          <p:nvPr/>
        </p:nvSpPr>
        <p:spPr>
          <a:xfrm>
            <a:off x="7101777" y="999490"/>
            <a:ext cx="85725" cy="66675"/>
          </a:xfrm>
          <a:custGeom>
            <a:avLst/>
            <a:gdLst/>
            <a:ahLst/>
            <a:cxnLst/>
            <a:rect l="l" t="t" r="r" b="b"/>
            <a:pathLst>
              <a:path w="85725" h="66675">
                <a:moveTo>
                  <a:pt x="0" y="66675"/>
                </a:moveTo>
                <a:lnTo>
                  <a:pt x="85725" y="66675"/>
                </a:lnTo>
                <a:lnTo>
                  <a:pt x="85725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1" name="object 49"/>
          <p:cNvSpPr/>
          <p:nvPr/>
        </p:nvSpPr>
        <p:spPr>
          <a:xfrm>
            <a:off x="7796468" y="205676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725" y="0"/>
                </a:lnTo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" name="object 50"/>
          <p:cNvSpPr/>
          <p:nvPr/>
        </p:nvSpPr>
        <p:spPr>
          <a:xfrm>
            <a:off x="7796468" y="2028190"/>
            <a:ext cx="85725" cy="57150"/>
          </a:xfrm>
          <a:custGeom>
            <a:avLst/>
            <a:gdLst/>
            <a:ahLst/>
            <a:cxnLst/>
            <a:rect l="l" t="t" r="r" b="b"/>
            <a:pathLst>
              <a:path w="85725" h="57150">
                <a:moveTo>
                  <a:pt x="0" y="57150"/>
                </a:moveTo>
                <a:lnTo>
                  <a:pt x="85725" y="57150"/>
                </a:lnTo>
                <a:lnTo>
                  <a:pt x="85725" y="0"/>
                </a:lnTo>
                <a:lnTo>
                  <a:pt x="0" y="0"/>
                </a:lnTo>
                <a:lnTo>
                  <a:pt x="0" y="5715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object 51"/>
          <p:cNvSpPr/>
          <p:nvPr/>
        </p:nvSpPr>
        <p:spPr>
          <a:xfrm>
            <a:off x="9683052" y="1270952"/>
            <a:ext cx="45085" cy="0"/>
          </a:xfrm>
          <a:custGeom>
            <a:avLst/>
            <a:gdLst/>
            <a:ahLst/>
            <a:cxnLst/>
            <a:rect l="l" t="t" r="r" b="b"/>
            <a:pathLst>
              <a:path w="45084">
                <a:moveTo>
                  <a:pt x="0" y="0"/>
                </a:moveTo>
                <a:lnTo>
                  <a:pt x="45084" y="0"/>
                </a:lnTo>
              </a:path>
            </a:pathLst>
          </a:custGeom>
          <a:ln w="476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object 52"/>
          <p:cNvSpPr/>
          <p:nvPr/>
        </p:nvSpPr>
        <p:spPr>
          <a:xfrm>
            <a:off x="9683052" y="1247140"/>
            <a:ext cx="45085" cy="47625"/>
          </a:xfrm>
          <a:custGeom>
            <a:avLst/>
            <a:gdLst/>
            <a:ahLst/>
            <a:cxnLst/>
            <a:rect l="l" t="t" r="r" b="b"/>
            <a:pathLst>
              <a:path w="45084" h="47625">
                <a:moveTo>
                  <a:pt x="0" y="47625"/>
                </a:moveTo>
                <a:lnTo>
                  <a:pt x="45084" y="47625"/>
                </a:lnTo>
                <a:lnTo>
                  <a:pt x="45084" y="0"/>
                </a:lnTo>
                <a:lnTo>
                  <a:pt x="0" y="0"/>
                </a:lnTo>
                <a:lnTo>
                  <a:pt x="0" y="4762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object 53"/>
          <p:cNvSpPr/>
          <p:nvPr/>
        </p:nvSpPr>
        <p:spPr>
          <a:xfrm>
            <a:off x="9956102" y="1523365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object 54"/>
          <p:cNvSpPr/>
          <p:nvPr/>
        </p:nvSpPr>
        <p:spPr>
          <a:xfrm>
            <a:off x="9956102" y="1523365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object 55"/>
          <p:cNvSpPr/>
          <p:nvPr/>
        </p:nvSpPr>
        <p:spPr>
          <a:xfrm>
            <a:off x="10359327" y="95662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476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object 56"/>
          <p:cNvSpPr/>
          <p:nvPr/>
        </p:nvSpPr>
        <p:spPr>
          <a:xfrm>
            <a:off x="10359327" y="932815"/>
            <a:ext cx="76200" cy="47625"/>
          </a:xfrm>
          <a:custGeom>
            <a:avLst/>
            <a:gdLst/>
            <a:ahLst/>
            <a:cxnLst/>
            <a:rect l="l" t="t" r="r" b="b"/>
            <a:pathLst>
              <a:path w="76200" h="47625">
                <a:moveTo>
                  <a:pt x="0" y="47625"/>
                </a:moveTo>
                <a:lnTo>
                  <a:pt x="76200" y="47625"/>
                </a:lnTo>
                <a:lnTo>
                  <a:pt x="76200" y="0"/>
                </a:lnTo>
                <a:lnTo>
                  <a:pt x="0" y="0"/>
                </a:lnTo>
                <a:lnTo>
                  <a:pt x="0" y="4762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object 57"/>
          <p:cNvSpPr/>
          <p:nvPr/>
        </p:nvSpPr>
        <p:spPr>
          <a:xfrm>
            <a:off x="10711752" y="2265680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object 58"/>
          <p:cNvSpPr/>
          <p:nvPr/>
        </p:nvSpPr>
        <p:spPr>
          <a:xfrm>
            <a:off x="10711752" y="2265680"/>
            <a:ext cx="123825" cy="114300"/>
          </a:xfrm>
          <a:custGeom>
            <a:avLst/>
            <a:gdLst/>
            <a:ahLst/>
            <a:cxnLst/>
            <a:rect l="l" t="t" r="r" b="b"/>
            <a:pathLst>
              <a:path w="123825" h="114300">
                <a:moveTo>
                  <a:pt x="0" y="114300"/>
                </a:moveTo>
                <a:lnTo>
                  <a:pt x="123825" y="114300"/>
                </a:lnTo>
                <a:lnTo>
                  <a:pt x="12382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object 59"/>
          <p:cNvSpPr/>
          <p:nvPr/>
        </p:nvSpPr>
        <p:spPr>
          <a:xfrm>
            <a:off x="11064177" y="206978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450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2" name="object 60"/>
          <p:cNvSpPr/>
          <p:nvPr/>
        </p:nvSpPr>
        <p:spPr>
          <a:xfrm>
            <a:off x="11064177" y="2047240"/>
            <a:ext cx="76200" cy="45085"/>
          </a:xfrm>
          <a:custGeom>
            <a:avLst/>
            <a:gdLst/>
            <a:ahLst/>
            <a:cxnLst/>
            <a:rect l="l" t="t" r="r" b="b"/>
            <a:pathLst>
              <a:path w="76200" h="45085">
                <a:moveTo>
                  <a:pt x="0" y="45085"/>
                </a:moveTo>
                <a:lnTo>
                  <a:pt x="76200" y="45085"/>
                </a:lnTo>
                <a:lnTo>
                  <a:pt x="76200" y="0"/>
                </a:lnTo>
                <a:lnTo>
                  <a:pt x="0" y="0"/>
                </a:lnTo>
                <a:lnTo>
                  <a:pt x="0" y="4508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3" name="object 61"/>
          <p:cNvSpPr/>
          <p:nvPr/>
        </p:nvSpPr>
        <p:spPr>
          <a:xfrm>
            <a:off x="3672855" y="1171077"/>
            <a:ext cx="171450" cy="190500"/>
          </a:xfrm>
          <a:custGeom>
            <a:avLst/>
            <a:gdLst/>
            <a:ahLst/>
            <a:cxnLst/>
            <a:rect l="l" t="t" r="r" b="b"/>
            <a:pathLst>
              <a:path w="171450" h="190500">
                <a:moveTo>
                  <a:pt x="84378" y="0"/>
                </a:moveTo>
                <a:lnTo>
                  <a:pt x="45504" y="11055"/>
                </a:lnTo>
                <a:lnTo>
                  <a:pt x="16176" y="39421"/>
                </a:lnTo>
                <a:lnTo>
                  <a:pt x="1024" y="79931"/>
                </a:lnTo>
                <a:lnTo>
                  <a:pt x="0" y="99326"/>
                </a:lnTo>
                <a:lnTo>
                  <a:pt x="1626" y="114195"/>
                </a:lnTo>
                <a:lnTo>
                  <a:pt x="17926" y="153306"/>
                </a:lnTo>
                <a:lnTo>
                  <a:pt x="48319" y="180354"/>
                </a:lnTo>
                <a:lnTo>
                  <a:pt x="88903" y="190422"/>
                </a:lnTo>
                <a:lnTo>
                  <a:pt x="102356" y="188677"/>
                </a:lnTo>
                <a:lnTo>
                  <a:pt x="137741" y="170717"/>
                </a:lnTo>
                <a:lnTo>
                  <a:pt x="162216" y="137229"/>
                </a:lnTo>
                <a:lnTo>
                  <a:pt x="171344" y="92795"/>
                </a:lnTo>
                <a:lnTo>
                  <a:pt x="169918" y="77694"/>
                </a:lnTo>
                <a:lnTo>
                  <a:pt x="154018" y="37902"/>
                </a:lnTo>
                <a:lnTo>
                  <a:pt x="124059" y="10315"/>
                </a:lnTo>
                <a:lnTo>
                  <a:pt x="8437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4" name="object 62"/>
          <p:cNvSpPr/>
          <p:nvPr/>
        </p:nvSpPr>
        <p:spPr>
          <a:xfrm>
            <a:off x="3672778" y="1171077"/>
            <a:ext cx="171450" cy="190500"/>
          </a:xfrm>
          <a:custGeom>
            <a:avLst/>
            <a:gdLst/>
            <a:ahLst/>
            <a:cxnLst/>
            <a:rect l="l" t="t" r="r" b="b"/>
            <a:pathLst>
              <a:path w="171450" h="190500">
                <a:moveTo>
                  <a:pt x="0" y="95239"/>
                </a:moveTo>
                <a:lnTo>
                  <a:pt x="9400" y="51830"/>
                </a:lnTo>
                <a:lnTo>
                  <a:pt x="34516" y="18842"/>
                </a:lnTo>
                <a:lnTo>
                  <a:pt x="70722" y="1442"/>
                </a:lnTo>
                <a:lnTo>
                  <a:pt x="84456" y="0"/>
                </a:lnTo>
                <a:lnTo>
                  <a:pt x="98495" y="1206"/>
                </a:lnTo>
                <a:lnTo>
                  <a:pt x="135417" y="17842"/>
                </a:lnTo>
                <a:lnTo>
                  <a:pt x="161172" y="50060"/>
                </a:lnTo>
                <a:lnTo>
                  <a:pt x="171422" y="92795"/>
                </a:lnTo>
                <a:lnTo>
                  <a:pt x="170358" y="108540"/>
                </a:lnTo>
                <a:lnTo>
                  <a:pt x="155622" y="149834"/>
                </a:lnTo>
                <a:lnTo>
                  <a:pt x="127017" y="178655"/>
                </a:lnTo>
                <a:lnTo>
                  <a:pt x="88980" y="190422"/>
                </a:lnTo>
                <a:lnTo>
                  <a:pt x="74561" y="189256"/>
                </a:lnTo>
                <a:lnTo>
                  <a:pt x="36940" y="172982"/>
                </a:lnTo>
                <a:lnTo>
                  <a:pt x="10811" y="141367"/>
                </a:lnTo>
                <a:lnTo>
                  <a:pt x="77" y="99326"/>
                </a:lnTo>
                <a:lnTo>
                  <a:pt x="0" y="95239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object 63"/>
          <p:cNvSpPr/>
          <p:nvPr/>
        </p:nvSpPr>
        <p:spPr>
          <a:xfrm>
            <a:off x="4033457" y="2314737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111736" y="0"/>
                </a:moveTo>
                <a:lnTo>
                  <a:pt x="73633" y="11527"/>
                </a:lnTo>
                <a:lnTo>
                  <a:pt x="41407" y="35516"/>
                </a:lnTo>
                <a:lnTo>
                  <a:pt x="17136" y="69573"/>
                </a:lnTo>
                <a:lnTo>
                  <a:pt x="2895" y="111304"/>
                </a:lnTo>
                <a:lnTo>
                  <a:pt x="0" y="142204"/>
                </a:lnTo>
                <a:lnTo>
                  <a:pt x="23" y="145006"/>
                </a:lnTo>
                <a:lnTo>
                  <a:pt x="6951" y="189362"/>
                </a:lnTo>
                <a:lnTo>
                  <a:pt x="25048" y="227815"/>
                </a:lnTo>
                <a:lnTo>
                  <a:pt x="52606" y="258085"/>
                </a:lnTo>
                <a:lnTo>
                  <a:pt x="87920" y="277888"/>
                </a:lnTo>
                <a:lnTo>
                  <a:pt x="129286" y="284942"/>
                </a:lnTo>
                <a:lnTo>
                  <a:pt x="142257" y="283497"/>
                </a:lnTo>
                <a:lnTo>
                  <a:pt x="178350" y="270292"/>
                </a:lnTo>
                <a:lnTo>
                  <a:pt x="208736" y="245179"/>
                </a:lnTo>
                <a:lnTo>
                  <a:pt x="231517" y="209955"/>
                </a:lnTo>
                <a:lnTo>
                  <a:pt x="244795" y="166416"/>
                </a:lnTo>
                <a:lnTo>
                  <a:pt x="247431" y="133658"/>
                </a:lnTo>
                <a:lnTo>
                  <a:pt x="245997" y="118880"/>
                </a:lnTo>
                <a:lnTo>
                  <a:pt x="234098" y="77844"/>
                </a:lnTo>
                <a:lnTo>
                  <a:pt x="211829" y="43409"/>
                </a:lnTo>
                <a:lnTo>
                  <a:pt x="180503" y="17697"/>
                </a:lnTo>
                <a:lnTo>
                  <a:pt x="141435" y="2833"/>
                </a:lnTo>
                <a:lnTo>
                  <a:pt x="11173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object 64"/>
          <p:cNvSpPr/>
          <p:nvPr/>
        </p:nvSpPr>
        <p:spPr>
          <a:xfrm>
            <a:off x="4033457" y="2314737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0" y="142204"/>
                </a:moveTo>
                <a:lnTo>
                  <a:pt x="6399" y="96689"/>
                </a:lnTo>
                <a:lnTo>
                  <a:pt x="24214" y="57250"/>
                </a:lnTo>
                <a:lnTo>
                  <a:pt x="51368" y="26283"/>
                </a:lnTo>
                <a:lnTo>
                  <a:pt x="85783" y="6181"/>
                </a:lnTo>
                <a:lnTo>
                  <a:pt x="111736" y="0"/>
                </a:lnTo>
                <a:lnTo>
                  <a:pt x="126918" y="657"/>
                </a:lnTo>
                <a:lnTo>
                  <a:pt x="168276" y="11433"/>
                </a:lnTo>
                <a:lnTo>
                  <a:pt x="202328" y="33764"/>
                </a:lnTo>
                <a:lnTo>
                  <a:pt x="227762" y="65528"/>
                </a:lnTo>
                <a:lnTo>
                  <a:pt x="243264" y="104599"/>
                </a:lnTo>
                <a:lnTo>
                  <a:pt x="247431" y="133658"/>
                </a:lnTo>
                <a:lnTo>
                  <a:pt x="246782" y="150366"/>
                </a:lnTo>
                <a:lnTo>
                  <a:pt x="237093" y="196277"/>
                </a:lnTo>
                <a:lnTo>
                  <a:pt x="217268" y="234472"/>
                </a:lnTo>
                <a:lnTo>
                  <a:pt x="189207" y="263155"/>
                </a:lnTo>
                <a:lnTo>
                  <a:pt x="154805" y="280529"/>
                </a:lnTo>
                <a:lnTo>
                  <a:pt x="129286" y="284942"/>
                </a:lnTo>
                <a:lnTo>
                  <a:pt x="114930" y="284148"/>
                </a:lnTo>
                <a:lnTo>
                  <a:pt x="75392" y="272591"/>
                </a:lnTo>
                <a:lnTo>
                  <a:pt x="42474" y="249045"/>
                </a:lnTo>
                <a:lnTo>
                  <a:pt x="17880" y="215794"/>
                </a:lnTo>
                <a:lnTo>
                  <a:pt x="3317" y="175120"/>
                </a:lnTo>
                <a:lnTo>
                  <a:pt x="0" y="142204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7" name="object 65"/>
          <p:cNvSpPr/>
          <p:nvPr/>
        </p:nvSpPr>
        <p:spPr>
          <a:xfrm>
            <a:off x="4530028" y="2142277"/>
            <a:ext cx="133350" cy="123825"/>
          </a:xfrm>
          <a:custGeom>
            <a:avLst/>
            <a:gdLst/>
            <a:ahLst/>
            <a:cxnLst/>
            <a:rect l="l" t="t" r="r" b="b"/>
            <a:pathLst>
              <a:path w="133350" h="123825">
                <a:moveTo>
                  <a:pt x="64202" y="0"/>
                </a:moveTo>
                <a:lnTo>
                  <a:pt x="23952" y="14317"/>
                </a:lnTo>
                <a:lnTo>
                  <a:pt x="1683" y="47931"/>
                </a:lnTo>
                <a:lnTo>
                  <a:pt x="0" y="61807"/>
                </a:lnTo>
                <a:lnTo>
                  <a:pt x="446" y="68992"/>
                </a:lnTo>
                <a:lnTo>
                  <a:pt x="17974" y="103459"/>
                </a:lnTo>
                <a:lnTo>
                  <a:pt x="56376" y="122199"/>
                </a:lnTo>
                <a:lnTo>
                  <a:pt x="72715" y="123531"/>
                </a:lnTo>
                <a:lnTo>
                  <a:pt x="86777" y="120881"/>
                </a:lnTo>
                <a:lnTo>
                  <a:pt x="120156" y="97855"/>
                </a:lnTo>
                <a:lnTo>
                  <a:pt x="133193" y="57535"/>
                </a:lnTo>
                <a:lnTo>
                  <a:pt x="130601" y="44217"/>
                </a:lnTo>
                <a:lnTo>
                  <a:pt x="106417" y="12499"/>
                </a:lnTo>
                <a:lnTo>
                  <a:pt x="6420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8" name="object 66"/>
          <p:cNvSpPr/>
          <p:nvPr/>
        </p:nvSpPr>
        <p:spPr>
          <a:xfrm>
            <a:off x="4530028" y="2142277"/>
            <a:ext cx="133350" cy="123825"/>
          </a:xfrm>
          <a:custGeom>
            <a:avLst/>
            <a:gdLst/>
            <a:ahLst/>
            <a:cxnLst/>
            <a:rect l="l" t="t" r="r" b="b"/>
            <a:pathLst>
              <a:path w="133350" h="123825">
                <a:moveTo>
                  <a:pt x="0" y="61807"/>
                </a:moveTo>
                <a:lnTo>
                  <a:pt x="14033" y="23840"/>
                </a:lnTo>
                <a:lnTo>
                  <a:pt x="49410" y="2051"/>
                </a:lnTo>
                <a:lnTo>
                  <a:pt x="64202" y="0"/>
                </a:lnTo>
                <a:lnTo>
                  <a:pt x="79754" y="1486"/>
                </a:lnTo>
                <a:lnTo>
                  <a:pt x="116900" y="21372"/>
                </a:lnTo>
                <a:lnTo>
                  <a:pt x="133193" y="57535"/>
                </a:lnTo>
                <a:lnTo>
                  <a:pt x="131673" y="72474"/>
                </a:lnTo>
                <a:lnTo>
                  <a:pt x="110838" y="107790"/>
                </a:lnTo>
                <a:lnTo>
                  <a:pt x="72715" y="123531"/>
                </a:lnTo>
                <a:lnTo>
                  <a:pt x="56376" y="122199"/>
                </a:lnTo>
                <a:lnTo>
                  <a:pt x="17974" y="103459"/>
                </a:lnTo>
                <a:lnTo>
                  <a:pt x="446" y="68992"/>
                </a:lnTo>
                <a:lnTo>
                  <a:pt x="0" y="61807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9" name="object 67"/>
          <p:cNvSpPr/>
          <p:nvPr/>
        </p:nvSpPr>
        <p:spPr>
          <a:xfrm>
            <a:off x="6678233" y="1605316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111736" y="0"/>
                </a:moveTo>
                <a:lnTo>
                  <a:pt x="73633" y="11544"/>
                </a:lnTo>
                <a:lnTo>
                  <a:pt x="41407" y="35559"/>
                </a:lnTo>
                <a:lnTo>
                  <a:pt x="17136" y="69628"/>
                </a:lnTo>
                <a:lnTo>
                  <a:pt x="2895" y="111341"/>
                </a:lnTo>
                <a:lnTo>
                  <a:pt x="0" y="142203"/>
                </a:lnTo>
                <a:lnTo>
                  <a:pt x="23" y="144997"/>
                </a:lnTo>
                <a:lnTo>
                  <a:pt x="6950" y="189355"/>
                </a:lnTo>
                <a:lnTo>
                  <a:pt x="25045" y="227811"/>
                </a:lnTo>
                <a:lnTo>
                  <a:pt x="52602" y="258082"/>
                </a:lnTo>
                <a:lnTo>
                  <a:pt x="87914" y="277887"/>
                </a:lnTo>
                <a:lnTo>
                  <a:pt x="129277" y="284942"/>
                </a:lnTo>
                <a:lnTo>
                  <a:pt x="142249" y="283497"/>
                </a:lnTo>
                <a:lnTo>
                  <a:pt x="178344" y="270294"/>
                </a:lnTo>
                <a:lnTo>
                  <a:pt x="208733" y="245183"/>
                </a:lnTo>
                <a:lnTo>
                  <a:pt x="231516" y="209960"/>
                </a:lnTo>
                <a:lnTo>
                  <a:pt x="244795" y="166424"/>
                </a:lnTo>
                <a:lnTo>
                  <a:pt x="247431" y="133669"/>
                </a:lnTo>
                <a:lnTo>
                  <a:pt x="245996" y="118909"/>
                </a:lnTo>
                <a:lnTo>
                  <a:pt x="234098" y="77898"/>
                </a:lnTo>
                <a:lnTo>
                  <a:pt x="211828" y="43456"/>
                </a:lnTo>
                <a:lnTo>
                  <a:pt x="180503" y="17723"/>
                </a:lnTo>
                <a:lnTo>
                  <a:pt x="141434" y="2838"/>
                </a:lnTo>
                <a:lnTo>
                  <a:pt x="11173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0" name="object 68"/>
          <p:cNvSpPr/>
          <p:nvPr/>
        </p:nvSpPr>
        <p:spPr>
          <a:xfrm>
            <a:off x="6678233" y="1605316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0" y="142203"/>
                </a:moveTo>
                <a:lnTo>
                  <a:pt x="6399" y="96736"/>
                </a:lnTo>
                <a:lnTo>
                  <a:pt x="24214" y="57303"/>
                </a:lnTo>
                <a:lnTo>
                  <a:pt x="51368" y="26317"/>
                </a:lnTo>
                <a:lnTo>
                  <a:pt x="85783" y="6192"/>
                </a:lnTo>
                <a:lnTo>
                  <a:pt x="111736" y="0"/>
                </a:lnTo>
                <a:lnTo>
                  <a:pt x="126918" y="658"/>
                </a:lnTo>
                <a:lnTo>
                  <a:pt x="168275" y="11450"/>
                </a:lnTo>
                <a:lnTo>
                  <a:pt x="202328" y="33805"/>
                </a:lnTo>
                <a:lnTo>
                  <a:pt x="227762" y="65582"/>
                </a:lnTo>
                <a:lnTo>
                  <a:pt x="243264" y="104641"/>
                </a:lnTo>
                <a:lnTo>
                  <a:pt x="247431" y="133669"/>
                </a:lnTo>
                <a:lnTo>
                  <a:pt x="246782" y="150375"/>
                </a:lnTo>
                <a:lnTo>
                  <a:pt x="237092" y="196283"/>
                </a:lnTo>
                <a:lnTo>
                  <a:pt x="217266" y="234476"/>
                </a:lnTo>
                <a:lnTo>
                  <a:pt x="189202" y="263158"/>
                </a:lnTo>
                <a:lnTo>
                  <a:pt x="154798" y="280530"/>
                </a:lnTo>
                <a:lnTo>
                  <a:pt x="129277" y="284942"/>
                </a:lnTo>
                <a:lnTo>
                  <a:pt x="114922" y="284148"/>
                </a:lnTo>
                <a:lnTo>
                  <a:pt x="75387" y="272589"/>
                </a:lnTo>
                <a:lnTo>
                  <a:pt x="42470" y="249042"/>
                </a:lnTo>
                <a:lnTo>
                  <a:pt x="17877" y="215789"/>
                </a:lnTo>
                <a:lnTo>
                  <a:pt x="3316" y="175112"/>
                </a:lnTo>
                <a:lnTo>
                  <a:pt x="0" y="142203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object 69"/>
          <p:cNvSpPr/>
          <p:nvPr/>
        </p:nvSpPr>
        <p:spPr>
          <a:xfrm>
            <a:off x="7063677" y="1076427"/>
            <a:ext cx="161925" cy="151765"/>
          </a:xfrm>
          <a:custGeom>
            <a:avLst/>
            <a:gdLst/>
            <a:ahLst/>
            <a:cxnLst/>
            <a:rect l="l" t="t" r="r" b="b"/>
            <a:pathLst>
              <a:path w="161925" h="151765">
                <a:moveTo>
                  <a:pt x="69597" y="0"/>
                </a:moveTo>
                <a:lnTo>
                  <a:pt x="30285" y="16021"/>
                </a:lnTo>
                <a:lnTo>
                  <a:pt x="5341" y="48187"/>
                </a:lnTo>
                <a:lnTo>
                  <a:pt x="0" y="75462"/>
                </a:lnTo>
                <a:lnTo>
                  <a:pt x="966" y="87258"/>
                </a:lnTo>
                <a:lnTo>
                  <a:pt x="18371" y="123652"/>
                </a:lnTo>
                <a:lnTo>
                  <a:pt x="52939" y="146718"/>
                </a:lnTo>
                <a:lnTo>
                  <a:pt x="82502" y="151647"/>
                </a:lnTo>
                <a:lnTo>
                  <a:pt x="96837" y="150179"/>
                </a:lnTo>
                <a:lnTo>
                  <a:pt x="133741" y="132659"/>
                </a:lnTo>
                <a:lnTo>
                  <a:pt x="156859" y="98829"/>
                </a:lnTo>
                <a:lnTo>
                  <a:pt x="161666" y="69349"/>
                </a:lnTo>
                <a:lnTo>
                  <a:pt x="159389" y="56627"/>
                </a:lnTo>
                <a:lnTo>
                  <a:pt x="139476" y="24073"/>
                </a:lnTo>
                <a:lnTo>
                  <a:pt x="102362" y="3953"/>
                </a:lnTo>
                <a:lnTo>
                  <a:pt x="6959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2" name="object 70"/>
          <p:cNvSpPr/>
          <p:nvPr/>
        </p:nvSpPr>
        <p:spPr>
          <a:xfrm>
            <a:off x="7063677" y="1076427"/>
            <a:ext cx="161925" cy="151765"/>
          </a:xfrm>
          <a:custGeom>
            <a:avLst/>
            <a:gdLst/>
            <a:ahLst/>
            <a:cxnLst/>
            <a:rect l="l" t="t" r="r" b="b"/>
            <a:pathLst>
              <a:path w="161925" h="151765">
                <a:moveTo>
                  <a:pt x="0" y="75462"/>
                </a:moveTo>
                <a:lnTo>
                  <a:pt x="11646" y="36063"/>
                </a:lnTo>
                <a:lnTo>
                  <a:pt x="42123" y="8573"/>
                </a:lnTo>
                <a:lnTo>
                  <a:pt x="69597" y="0"/>
                </a:lnTo>
                <a:lnTo>
                  <a:pt x="86705" y="903"/>
                </a:lnTo>
                <a:lnTo>
                  <a:pt x="128863" y="15730"/>
                </a:lnTo>
                <a:lnTo>
                  <a:pt x="154854" y="44713"/>
                </a:lnTo>
                <a:lnTo>
                  <a:pt x="161666" y="69349"/>
                </a:lnTo>
                <a:lnTo>
                  <a:pt x="160470" y="84675"/>
                </a:lnTo>
                <a:lnTo>
                  <a:pt x="143273" y="122981"/>
                </a:lnTo>
                <a:lnTo>
                  <a:pt x="110302" y="146418"/>
                </a:lnTo>
                <a:lnTo>
                  <a:pt x="82502" y="151647"/>
                </a:lnTo>
                <a:lnTo>
                  <a:pt x="67220" y="150379"/>
                </a:lnTo>
                <a:lnTo>
                  <a:pt x="28288" y="133126"/>
                </a:lnTo>
                <a:lnTo>
                  <a:pt x="4483" y="100490"/>
                </a:lnTo>
                <a:lnTo>
                  <a:pt x="0" y="75462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3" name="object 71"/>
          <p:cNvSpPr/>
          <p:nvPr/>
        </p:nvSpPr>
        <p:spPr>
          <a:xfrm>
            <a:off x="7352602" y="2352076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111756" y="0"/>
                </a:moveTo>
                <a:lnTo>
                  <a:pt x="73687" y="11544"/>
                </a:lnTo>
                <a:lnTo>
                  <a:pt x="41458" y="35559"/>
                </a:lnTo>
                <a:lnTo>
                  <a:pt x="17164" y="69628"/>
                </a:lnTo>
                <a:lnTo>
                  <a:pt x="2901" y="111341"/>
                </a:lnTo>
                <a:lnTo>
                  <a:pt x="0" y="142203"/>
                </a:lnTo>
                <a:lnTo>
                  <a:pt x="23" y="144986"/>
                </a:lnTo>
                <a:lnTo>
                  <a:pt x="6960" y="189347"/>
                </a:lnTo>
                <a:lnTo>
                  <a:pt x="25078" y="227806"/>
                </a:lnTo>
                <a:lnTo>
                  <a:pt x="52651" y="258080"/>
                </a:lnTo>
                <a:lnTo>
                  <a:pt x="87955" y="277886"/>
                </a:lnTo>
                <a:lnTo>
                  <a:pt x="129264" y="284942"/>
                </a:lnTo>
                <a:lnTo>
                  <a:pt x="142237" y="283499"/>
                </a:lnTo>
                <a:lnTo>
                  <a:pt x="178337" y="270299"/>
                </a:lnTo>
                <a:lnTo>
                  <a:pt x="208728" y="245190"/>
                </a:lnTo>
                <a:lnTo>
                  <a:pt x="231514" y="209969"/>
                </a:lnTo>
                <a:lnTo>
                  <a:pt x="244795" y="166436"/>
                </a:lnTo>
                <a:lnTo>
                  <a:pt x="247432" y="133684"/>
                </a:lnTo>
                <a:lnTo>
                  <a:pt x="245999" y="118923"/>
                </a:lnTo>
                <a:lnTo>
                  <a:pt x="234102" y="77908"/>
                </a:lnTo>
                <a:lnTo>
                  <a:pt x="211836" y="43462"/>
                </a:lnTo>
                <a:lnTo>
                  <a:pt x="180513" y="17725"/>
                </a:lnTo>
                <a:lnTo>
                  <a:pt x="141450" y="2839"/>
                </a:lnTo>
                <a:lnTo>
                  <a:pt x="11175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4" name="object 72"/>
          <p:cNvSpPr/>
          <p:nvPr/>
        </p:nvSpPr>
        <p:spPr>
          <a:xfrm>
            <a:off x="7352602" y="2352076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0" y="142203"/>
                </a:moveTo>
                <a:lnTo>
                  <a:pt x="6412" y="96736"/>
                </a:lnTo>
                <a:lnTo>
                  <a:pt x="24251" y="57303"/>
                </a:lnTo>
                <a:lnTo>
                  <a:pt x="51423" y="26317"/>
                </a:lnTo>
                <a:lnTo>
                  <a:pt x="85831" y="6192"/>
                </a:lnTo>
                <a:lnTo>
                  <a:pt x="111756" y="0"/>
                </a:lnTo>
                <a:lnTo>
                  <a:pt x="126936" y="658"/>
                </a:lnTo>
                <a:lnTo>
                  <a:pt x="168287" y="11452"/>
                </a:lnTo>
                <a:lnTo>
                  <a:pt x="202336" y="33810"/>
                </a:lnTo>
                <a:lnTo>
                  <a:pt x="227768" y="65590"/>
                </a:lnTo>
                <a:lnTo>
                  <a:pt x="243267" y="104654"/>
                </a:lnTo>
                <a:lnTo>
                  <a:pt x="247432" y="133684"/>
                </a:lnTo>
                <a:lnTo>
                  <a:pt x="246782" y="150389"/>
                </a:lnTo>
                <a:lnTo>
                  <a:pt x="237091" y="196293"/>
                </a:lnTo>
                <a:lnTo>
                  <a:pt x="217262" y="234484"/>
                </a:lnTo>
                <a:lnTo>
                  <a:pt x="189195" y="263164"/>
                </a:lnTo>
                <a:lnTo>
                  <a:pt x="154787" y="280534"/>
                </a:lnTo>
                <a:lnTo>
                  <a:pt x="129264" y="284942"/>
                </a:lnTo>
                <a:lnTo>
                  <a:pt x="114933" y="284148"/>
                </a:lnTo>
                <a:lnTo>
                  <a:pt x="75434" y="272588"/>
                </a:lnTo>
                <a:lnTo>
                  <a:pt x="42516" y="249039"/>
                </a:lnTo>
                <a:lnTo>
                  <a:pt x="17903" y="215783"/>
                </a:lnTo>
                <a:lnTo>
                  <a:pt x="3320" y="175103"/>
                </a:lnTo>
                <a:lnTo>
                  <a:pt x="0" y="142203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5" name="object 73"/>
          <p:cNvSpPr/>
          <p:nvPr/>
        </p:nvSpPr>
        <p:spPr>
          <a:xfrm>
            <a:off x="7768527" y="2095110"/>
            <a:ext cx="123189" cy="103505"/>
          </a:xfrm>
          <a:custGeom>
            <a:avLst/>
            <a:gdLst/>
            <a:ahLst/>
            <a:cxnLst/>
            <a:rect l="l" t="t" r="r" b="b"/>
            <a:pathLst>
              <a:path w="123189" h="103505">
                <a:moveTo>
                  <a:pt x="55833" y="0"/>
                </a:moveTo>
                <a:lnTo>
                  <a:pt x="16164" y="16832"/>
                </a:lnTo>
                <a:lnTo>
                  <a:pt x="0" y="52079"/>
                </a:lnTo>
                <a:lnTo>
                  <a:pt x="146" y="55700"/>
                </a:lnTo>
                <a:lnTo>
                  <a:pt x="27337" y="93626"/>
                </a:lnTo>
                <a:lnTo>
                  <a:pt x="75632" y="103205"/>
                </a:lnTo>
                <a:lnTo>
                  <a:pt x="88787" y="99112"/>
                </a:lnTo>
                <a:lnTo>
                  <a:pt x="117092" y="71786"/>
                </a:lnTo>
                <a:lnTo>
                  <a:pt x="122779" y="42505"/>
                </a:lnTo>
                <a:lnTo>
                  <a:pt x="118428" y="30912"/>
                </a:lnTo>
                <a:lnTo>
                  <a:pt x="87873" y="5528"/>
                </a:lnTo>
                <a:lnTo>
                  <a:pt x="55833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6" name="object 74"/>
          <p:cNvSpPr/>
          <p:nvPr/>
        </p:nvSpPr>
        <p:spPr>
          <a:xfrm>
            <a:off x="7768527" y="2095110"/>
            <a:ext cx="123189" cy="103505"/>
          </a:xfrm>
          <a:custGeom>
            <a:avLst/>
            <a:gdLst/>
            <a:ahLst/>
            <a:cxnLst/>
            <a:rect l="l" t="t" r="r" b="b"/>
            <a:pathLst>
              <a:path w="123189" h="103505">
                <a:moveTo>
                  <a:pt x="0" y="52079"/>
                </a:moveTo>
                <a:lnTo>
                  <a:pt x="16164" y="16832"/>
                </a:lnTo>
                <a:lnTo>
                  <a:pt x="55833" y="0"/>
                </a:lnTo>
                <a:lnTo>
                  <a:pt x="72825" y="1387"/>
                </a:lnTo>
                <a:lnTo>
                  <a:pt x="110966" y="20647"/>
                </a:lnTo>
                <a:lnTo>
                  <a:pt x="122779" y="42505"/>
                </a:lnTo>
                <a:lnTo>
                  <a:pt x="121517" y="58151"/>
                </a:lnTo>
                <a:lnTo>
                  <a:pt x="100328" y="92420"/>
                </a:lnTo>
                <a:lnTo>
                  <a:pt x="75632" y="103205"/>
                </a:lnTo>
                <a:lnTo>
                  <a:pt x="57105" y="102404"/>
                </a:lnTo>
                <a:lnTo>
                  <a:pt x="16325" y="86244"/>
                </a:lnTo>
                <a:lnTo>
                  <a:pt x="0" y="52079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7" name="object 75"/>
          <p:cNvSpPr/>
          <p:nvPr/>
        </p:nvSpPr>
        <p:spPr>
          <a:xfrm>
            <a:off x="9644952" y="1304326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59417" y="0"/>
                </a:moveTo>
                <a:lnTo>
                  <a:pt x="17320" y="14539"/>
                </a:lnTo>
                <a:lnTo>
                  <a:pt x="0" y="47588"/>
                </a:lnTo>
                <a:lnTo>
                  <a:pt x="511" y="53722"/>
                </a:lnTo>
                <a:lnTo>
                  <a:pt x="34719" y="89590"/>
                </a:lnTo>
                <a:lnTo>
                  <a:pt x="67520" y="95016"/>
                </a:lnTo>
                <a:lnTo>
                  <a:pt x="82668" y="92427"/>
                </a:lnTo>
                <a:lnTo>
                  <a:pt x="116190" y="69198"/>
                </a:lnTo>
                <a:lnTo>
                  <a:pt x="123627" y="43763"/>
                </a:lnTo>
                <a:lnTo>
                  <a:pt x="120416" y="32011"/>
                </a:lnTo>
                <a:lnTo>
                  <a:pt x="91022" y="5885"/>
                </a:lnTo>
                <a:lnTo>
                  <a:pt x="5941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8" name="object 76"/>
          <p:cNvSpPr/>
          <p:nvPr/>
        </p:nvSpPr>
        <p:spPr>
          <a:xfrm>
            <a:off x="9644952" y="1304326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0" y="47588"/>
                </a:moveTo>
                <a:lnTo>
                  <a:pt x="29330" y="7072"/>
                </a:lnTo>
                <a:lnTo>
                  <a:pt x="59417" y="0"/>
                </a:lnTo>
                <a:lnTo>
                  <a:pt x="76123" y="1528"/>
                </a:lnTo>
                <a:lnTo>
                  <a:pt x="113614" y="21519"/>
                </a:lnTo>
                <a:lnTo>
                  <a:pt x="123627" y="43763"/>
                </a:lnTo>
                <a:lnTo>
                  <a:pt x="121732" y="57279"/>
                </a:lnTo>
                <a:lnTo>
                  <a:pt x="96161" y="87065"/>
                </a:lnTo>
                <a:lnTo>
                  <a:pt x="67520" y="95016"/>
                </a:lnTo>
                <a:lnTo>
                  <a:pt x="50092" y="93645"/>
                </a:lnTo>
                <a:lnTo>
                  <a:pt x="11483" y="74865"/>
                </a:lnTo>
                <a:lnTo>
                  <a:pt x="0" y="47588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9" name="object 77"/>
          <p:cNvSpPr/>
          <p:nvPr/>
        </p:nvSpPr>
        <p:spPr>
          <a:xfrm>
            <a:off x="9898952" y="1648496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111736" y="0"/>
                </a:moveTo>
                <a:lnTo>
                  <a:pt x="73633" y="11544"/>
                </a:lnTo>
                <a:lnTo>
                  <a:pt x="41407" y="35559"/>
                </a:lnTo>
                <a:lnTo>
                  <a:pt x="17136" y="69628"/>
                </a:lnTo>
                <a:lnTo>
                  <a:pt x="2895" y="111341"/>
                </a:lnTo>
                <a:lnTo>
                  <a:pt x="0" y="142203"/>
                </a:lnTo>
                <a:lnTo>
                  <a:pt x="23" y="144997"/>
                </a:lnTo>
                <a:lnTo>
                  <a:pt x="6950" y="189355"/>
                </a:lnTo>
                <a:lnTo>
                  <a:pt x="25045" y="227811"/>
                </a:lnTo>
                <a:lnTo>
                  <a:pt x="52602" y="258082"/>
                </a:lnTo>
                <a:lnTo>
                  <a:pt x="87914" y="277887"/>
                </a:lnTo>
                <a:lnTo>
                  <a:pt x="129277" y="284942"/>
                </a:lnTo>
                <a:lnTo>
                  <a:pt x="142249" y="283497"/>
                </a:lnTo>
                <a:lnTo>
                  <a:pt x="178344" y="270294"/>
                </a:lnTo>
                <a:lnTo>
                  <a:pt x="208733" y="245183"/>
                </a:lnTo>
                <a:lnTo>
                  <a:pt x="231516" y="209960"/>
                </a:lnTo>
                <a:lnTo>
                  <a:pt x="244795" y="166424"/>
                </a:lnTo>
                <a:lnTo>
                  <a:pt x="247431" y="133669"/>
                </a:lnTo>
                <a:lnTo>
                  <a:pt x="245996" y="118909"/>
                </a:lnTo>
                <a:lnTo>
                  <a:pt x="234098" y="77898"/>
                </a:lnTo>
                <a:lnTo>
                  <a:pt x="211828" y="43456"/>
                </a:lnTo>
                <a:lnTo>
                  <a:pt x="180503" y="17723"/>
                </a:lnTo>
                <a:lnTo>
                  <a:pt x="141434" y="2838"/>
                </a:lnTo>
                <a:lnTo>
                  <a:pt x="11173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0" name="object 78"/>
          <p:cNvSpPr/>
          <p:nvPr/>
        </p:nvSpPr>
        <p:spPr>
          <a:xfrm>
            <a:off x="9898952" y="1648496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0" y="142203"/>
                </a:moveTo>
                <a:lnTo>
                  <a:pt x="6399" y="96736"/>
                </a:lnTo>
                <a:lnTo>
                  <a:pt x="24214" y="57303"/>
                </a:lnTo>
                <a:lnTo>
                  <a:pt x="51368" y="26317"/>
                </a:lnTo>
                <a:lnTo>
                  <a:pt x="85783" y="6192"/>
                </a:lnTo>
                <a:lnTo>
                  <a:pt x="111736" y="0"/>
                </a:lnTo>
                <a:lnTo>
                  <a:pt x="126918" y="658"/>
                </a:lnTo>
                <a:lnTo>
                  <a:pt x="168275" y="11450"/>
                </a:lnTo>
                <a:lnTo>
                  <a:pt x="202328" y="33805"/>
                </a:lnTo>
                <a:lnTo>
                  <a:pt x="227762" y="65582"/>
                </a:lnTo>
                <a:lnTo>
                  <a:pt x="243264" y="104641"/>
                </a:lnTo>
                <a:lnTo>
                  <a:pt x="247431" y="133669"/>
                </a:lnTo>
                <a:lnTo>
                  <a:pt x="246782" y="150375"/>
                </a:lnTo>
                <a:lnTo>
                  <a:pt x="237092" y="196283"/>
                </a:lnTo>
                <a:lnTo>
                  <a:pt x="217266" y="234476"/>
                </a:lnTo>
                <a:lnTo>
                  <a:pt x="189202" y="263158"/>
                </a:lnTo>
                <a:lnTo>
                  <a:pt x="154798" y="280530"/>
                </a:lnTo>
                <a:lnTo>
                  <a:pt x="129277" y="284942"/>
                </a:lnTo>
                <a:lnTo>
                  <a:pt x="114922" y="284148"/>
                </a:lnTo>
                <a:lnTo>
                  <a:pt x="75387" y="272589"/>
                </a:lnTo>
                <a:lnTo>
                  <a:pt x="42470" y="249042"/>
                </a:lnTo>
                <a:lnTo>
                  <a:pt x="17877" y="215789"/>
                </a:lnTo>
                <a:lnTo>
                  <a:pt x="3316" y="175112"/>
                </a:lnTo>
                <a:lnTo>
                  <a:pt x="0" y="142203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1" name="object 79"/>
          <p:cNvSpPr/>
          <p:nvPr/>
        </p:nvSpPr>
        <p:spPr>
          <a:xfrm>
            <a:off x="10321227" y="990038"/>
            <a:ext cx="142875" cy="152400"/>
          </a:xfrm>
          <a:custGeom>
            <a:avLst/>
            <a:gdLst/>
            <a:ahLst/>
            <a:cxnLst/>
            <a:rect l="l" t="t" r="r" b="b"/>
            <a:pathLst>
              <a:path w="142875" h="152400">
                <a:moveTo>
                  <a:pt x="68215" y="0"/>
                </a:moveTo>
                <a:lnTo>
                  <a:pt x="29972" y="14078"/>
                </a:lnTo>
                <a:lnTo>
                  <a:pt x="5327" y="47222"/>
                </a:lnTo>
                <a:lnTo>
                  <a:pt x="0" y="76126"/>
                </a:lnTo>
                <a:lnTo>
                  <a:pt x="599" y="85994"/>
                </a:lnTo>
                <a:lnTo>
                  <a:pt x="16046" y="123376"/>
                </a:lnTo>
                <a:lnTo>
                  <a:pt x="49328" y="147002"/>
                </a:lnTo>
                <a:lnTo>
                  <a:pt x="79400" y="151849"/>
                </a:lnTo>
                <a:lnTo>
                  <a:pt x="92380" y="148943"/>
                </a:lnTo>
                <a:lnTo>
                  <a:pt x="124497" y="126157"/>
                </a:lnTo>
                <a:lnTo>
                  <a:pt x="141461" y="86302"/>
                </a:lnTo>
                <a:lnTo>
                  <a:pt x="142655" y="70120"/>
                </a:lnTo>
                <a:lnTo>
                  <a:pt x="140294" y="55839"/>
                </a:lnTo>
                <a:lnTo>
                  <a:pt x="119581" y="20320"/>
                </a:lnTo>
                <a:lnTo>
                  <a:pt x="82953" y="1383"/>
                </a:lnTo>
                <a:lnTo>
                  <a:pt x="6821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2" name="object 80"/>
          <p:cNvSpPr/>
          <p:nvPr/>
        </p:nvSpPr>
        <p:spPr>
          <a:xfrm>
            <a:off x="10321227" y="990038"/>
            <a:ext cx="142875" cy="152400"/>
          </a:xfrm>
          <a:custGeom>
            <a:avLst/>
            <a:gdLst/>
            <a:ahLst/>
            <a:cxnLst/>
            <a:rect l="l" t="t" r="r" b="b"/>
            <a:pathLst>
              <a:path w="142875" h="152400">
                <a:moveTo>
                  <a:pt x="0" y="76126"/>
                </a:moveTo>
                <a:lnTo>
                  <a:pt x="11588" y="34529"/>
                </a:lnTo>
                <a:lnTo>
                  <a:pt x="41564" y="6888"/>
                </a:lnTo>
                <a:lnTo>
                  <a:pt x="68215" y="0"/>
                </a:lnTo>
                <a:lnTo>
                  <a:pt x="82953" y="1383"/>
                </a:lnTo>
                <a:lnTo>
                  <a:pt x="119581" y="20320"/>
                </a:lnTo>
                <a:lnTo>
                  <a:pt x="140294" y="55839"/>
                </a:lnTo>
                <a:lnTo>
                  <a:pt x="142655" y="70120"/>
                </a:lnTo>
                <a:lnTo>
                  <a:pt x="141461" y="86302"/>
                </a:lnTo>
                <a:lnTo>
                  <a:pt x="124497" y="126157"/>
                </a:lnTo>
                <a:lnTo>
                  <a:pt x="92380" y="148943"/>
                </a:lnTo>
                <a:lnTo>
                  <a:pt x="79400" y="151849"/>
                </a:lnTo>
                <a:lnTo>
                  <a:pt x="63676" y="150679"/>
                </a:lnTo>
                <a:lnTo>
                  <a:pt x="25361" y="133105"/>
                </a:lnTo>
                <a:lnTo>
                  <a:pt x="3513" y="99575"/>
                </a:lnTo>
                <a:lnTo>
                  <a:pt x="0" y="76126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3" name="object 81"/>
          <p:cNvSpPr/>
          <p:nvPr/>
        </p:nvSpPr>
        <p:spPr>
          <a:xfrm>
            <a:off x="10654602" y="2380651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111736" y="0"/>
                </a:moveTo>
                <a:lnTo>
                  <a:pt x="73633" y="11544"/>
                </a:lnTo>
                <a:lnTo>
                  <a:pt x="41407" y="35559"/>
                </a:lnTo>
                <a:lnTo>
                  <a:pt x="17136" y="69628"/>
                </a:lnTo>
                <a:lnTo>
                  <a:pt x="2895" y="111341"/>
                </a:lnTo>
                <a:lnTo>
                  <a:pt x="0" y="142203"/>
                </a:lnTo>
                <a:lnTo>
                  <a:pt x="23" y="144997"/>
                </a:lnTo>
                <a:lnTo>
                  <a:pt x="6950" y="189355"/>
                </a:lnTo>
                <a:lnTo>
                  <a:pt x="25045" y="227811"/>
                </a:lnTo>
                <a:lnTo>
                  <a:pt x="52602" y="258082"/>
                </a:lnTo>
                <a:lnTo>
                  <a:pt x="87914" y="277887"/>
                </a:lnTo>
                <a:lnTo>
                  <a:pt x="129277" y="284942"/>
                </a:lnTo>
                <a:lnTo>
                  <a:pt x="142249" y="283497"/>
                </a:lnTo>
                <a:lnTo>
                  <a:pt x="178344" y="270294"/>
                </a:lnTo>
                <a:lnTo>
                  <a:pt x="208733" y="245183"/>
                </a:lnTo>
                <a:lnTo>
                  <a:pt x="231516" y="209960"/>
                </a:lnTo>
                <a:lnTo>
                  <a:pt x="244795" y="166424"/>
                </a:lnTo>
                <a:lnTo>
                  <a:pt x="247431" y="133669"/>
                </a:lnTo>
                <a:lnTo>
                  <a:pt x="245996" y="118909"/>
                </a:lnTo>
                <a:lnTo>
                  <a:pt x="234098" y="77898"/>
                </a:lnTo>
                <a:lnTo>
                  <a:pt x="211828" y="43456"/>
                </a:lnTo>
                <a:lnTo>
                  <a:pt x="180503" y="17723"/>
                </a:lnTo>
                <a:lnTo>
                  <a:pt x="141434" y="2838"/>
                </a:lnTo>
                <a:lnTo>
                  <a:pt x="11173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4" name="object 82"/>
          <p:cNvSpPr/>
          <p:nvPr/>
        </p:nvSpPr>
        <p:spPr>
          <a:xfrm>
            <a:off x="10654602" y="2380651"/>
            <a:ext cx="247650" cy="285115"/>
          </a:xfrm>
          <a:custGeom>
            <a:avLst/>
            <a:gdLst/>
            <a:ahLst/>
            <a:cxnLst/>
            <a:rect l="l" t="t" r="r" b="b"/>
            <a:pathLst>
              <a:path w="247650" h="285114">
                <a:moveTo>
                  <a:pt x="0" y="142203"/>
                </a:moveTo>
                <a:lnTo>
                  <a:pt x="6399" y="96736"/>
                </a:lnTo>
                <a:lnTo>
                  <a:pt x="24214" y="57303"/>
                </a:lnTo>
                <a:lnTo>
                  <a:pt x="51368" y="26317"/>
                </a:lnTo>
                <a:lnTo>
                  <a:pt x="85783" y="6192"/>
                </a:lnTo>
                <a:lnTo>
                  <a:pt x="111736" y="0"/>
                </a:lnTo>
                <a:lnTo>
                  <a:pt x="126918" y="658"/>
                </a:lnTo>
                <a:lnTo>
                  <a:pt x="168275" y="11450"/>
                </a:lnTo>
                <a:lnTo>
                  <a:pt x="202328" y="33805"/>
                </a:lnTo>
                <a:lnTo>
                  <a:pt x="227762" y="65582"/>
                </a:lnTo>
                <a:lnTo>
                  <a:pt x="243264" y="104641"/>
                </a:lnTo>
                <a:lnTo>
                  <a:pt x="247431" y="133669"/>
                </a:lnTo>
                <a:lnTo>
                  <a:pt x="246782" y="150375"/>
                </a:lnTo>
                <a:lnTo>
                  <a:pt x="237092" y="196283"/>
                </a:lnTo>
                <a:lnTo>
                  <a:pt x="217266" y="234476"/>
                </a:lnTo>
                <a:lnTo>
                  <a:pt x="189202" y="263158"/>
                </a:lnTo>
                <a:lnTo>
                  <a:pt x="154798" y="280530"/>
                </a:lnTo>
                <a:lnTo>
                  <a:pt x="129277" y="284942"/>
                </a:lnTo>
                <a:lnTo>
                  <a:pt x="114922" y="284148"/>
                </a:lnTo>
                <a:lnTo>
                  <a:pt x="75387" y="272589"/>
                </a:lnTo>
                <a:lnTo>
                  <a:pt x="42470" y="249042"/>
                </a:lnTo>
                <a:lnTo>
                  <a:pt x="17877" y="215789"/>
                </a:lnTo>
                <a:lnTo>
                  <a:pt x="3316" y="175112"/>
                </a:lnTo>
                <a:lnTo>
                  <a:pt x="0" y="142203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5" name="object 83"/>
          <p:cNvSpPr/>
          <p:nvPr/>
        </p:nvSpPr>
        <p:spPr>
          <a:xfrm>
            <a:off x="11026077" y="2105685"/>
            <a:ext cx="132715" cy="113030"/>
          </a:xfrm>
          <a:custGeom>
            <a:avLst/>
            <a:gdLst/>
            <a:ahLst/>
            <a:cxnLst/>
            <a:rect l="l" t="t" r="r" b="b"/>
            <a:pathLst>
              <a:path w="132715" h="113030">
                <a:moveTo>
                  <a:pt x="52479" y="0"/>
                </a:moveTo>
                <a:lnTo>
                  <a:pt x="14986" y="19724"/>
                </a:lnTo>
                <a:lnTo>
                  <a:pt x="0" y="55854"/>
                </a:lnTo>
                <a:lnTo>
                  <a:pt x="245" y="60788"/>
                </a:lnTo>
                <a:lnTo>
                  <a:pt x="28361" y="101604"/>
                </a:lnTo>
                <a:lnTo>
                  <a:pt x="74144" y="112647"/>
                </a:lnTo>
                <a:lnTo>
                  <a:pt x="87905" y="109968"/>
                </a:lnTo>
                <a:lnTo>
                  <a:pt x="120308" y="87384"/>
                </a:lnTo>
                <a:lnTo>
                  <a:pt x="132296" y="45755"/>
                </a:lnTo>
                <a:lnTo>
                  <a:pt x="128464" y="34730"/>
                </a:lnTo>
                <a:lnTo>
                  <a:pt x="87186" y="3883"/>
                </a:lnTo>
                <a:lnTo>
                  <a:pt x="5247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6" name="object 84"/>
          <p:cNvSpPr/>
          <p:nvPr/>
        </p:nvSpPr>
        <p:spPr>
          <a:xfrm>
            <a:off x="11026077" y="2105685"/>
            <a:ext cx="132715" cy="113030"/>
          </a:xfrm>
          <a:custGeom>
            <a:avLst/>
            <a:gdLst/>
            <a:ahLst/>
            <a:cxnLst/>
            <a:rect l="l" t="t" r="r" b="b"/>
            <a:pathLst>
              <a:path w="132715" h="113030">
                <a:moveTo>
                  <a:pt x="0" y="55854"/>
                </a:moveTo>
                <a:lnTo>
                  <a:pt x="14986" y="19724"/>
                </a:lnTo>
                <a:lnTo>
                  <a:pt x="52479" y="0"/>
                </a:lnTo>
                <a:lnTo>
                  <a:pt x="70915" y="766"/>
                </a:lnTo>
                <a:lnTo>
                  <a:pt x="112800" y="16144"/>
                </a:lnTo>
                <a:lnTo>
                  <a:pt x="132296" y="45755"/>
                </a:lnTo>
                <a:lnTo>
                  <a:pt x="131132" y="61528"/>
                </a:lnTo>
                <a:lnTo>
                  <a:pt x="111324" y="97204"/>
                </a:lnTo>
                <a:lnTo>
                  <a:pt x="74144" y="112647"/>
                </a:lnTo>
                <a:lnTo>
                  <a:pt x="56989" y="111419"/>
                </a:lnTo>
                <a:lnTo>
                  <a:pt x="17346" y="93607"/>
                </a:lnTo>
                <a:lnTo>
                  <a:pt x="0" y="55854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7" name="object 85"/>
          <p:cNvSpPr/>
          <p:nvPr/>
        </p:nvSpPr>
        <p:spPr>
          <a:xfrm>
            <a:off x="2957132" y="1243203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114300" y="0"/>
                </a:moveTo>
                <a:lnTo>
                  <a:pt x="28575" y="0"/>
                </a:lnTo>
                <a:lnTo>
                  <a:pt x="0" y="142875"/>
                </a:lnTo>
                <a:lnTo>
                  <a:pt x="142875" y="142875"/>
                </a:lnTo>
                <a:lnTo>
                  <a:pt x="114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8" name="object 86"/>
          <p:cNvSpPr/>
          <p:nvPr/>
        </p:nvSpPr>
        <p:spPr>
          <a:xfrm>
            <a:off x="2957132" y="1243203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142875" y="142875"/>
                </a:moveTo>
                <a:lnTo>
                  <a:pt x="0" y="142875"/>
                </a:lnTo>
                <a:lnTo>
                  <a:pt x="28575" y="0"/>
                </a:lnTo>
                <a:lnTo>
                  <a:pt x="114300" y="0"/>
                </a:lnTo>
                <a:lnTo>
                  <a:pt x="142875" y="14287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9" name="object 87"/>
          <p:cNvSpPr/>
          <p:nvPr/>
        </p:nvSpPr>
        <p:spPr>
          <a:xfrm>
            <a:off x="2946997" y="1144110"/>
            <a:ext cx="171450" cy="128905"/>
          </a:xfrm>
          <a:custGeom>
            <a:avLst/>
            <a:gdLst/>
            <a:ahLst/>
            <a:cxnLst/>
            <a:rect l="l" t="t" r="r" b="b"/>
            <a:pathLst>
              <a:path w="171450" h="128905">
                <a:moveTo>
                  <a:pt x="171246" y="120429"/>
                </a:moveTo>
                <a:lnTo>
                  <a:pt x="143160" y="120429"/>
                </a:lnTo>
                <a:lnTo>
                  <a:pt x="144060" y="120921"/>
                </a:lnTo>
                <a:lnTo>
                  <a:pt x="152091" y="125509"/>
                </a:lnTo>
                <a:lnTo>
                  <a:pt x="162027" y="126016"/>
                </a:lnTo>
                <a:lnTo>
                  <a:pt x="170155" y="128683"/>
                </a:lnTo>
                <a:lnTo>
                  <a:pt x="171248" y="121027"/>
                </a:lnTo>
                <a:lnTo>
                  <a:pt x="171246" y="120429"/>
                </a:lnTo>
                <a:close/>
              </a:path>
              <a:path w="171450" h="128905">
                <a:moveTo>
                  <a:pt x="63049" y="67407"/>
                </a:moveTo>
                <a:lnTo>
                  <a:pt x="61657" y="67971"/>
                </a:lnTo>
                <a:lnTo>
                  <a:pt x="48945" y="72038"/>
                </a:lnTo>
                <a:lnTo>
                  <a:pt x="46223" y="73062"/>
                </a:lnTo>
                <a:lnTo>
                  <a:pt x="44981" y="76029"/>
                </a:lnTo>
                <a:lnTo>
                  <a:pt x="52303" y="79171"/>
                </a:lnTo>
                <a:lnTo>
                  <a:pt x="66674" y="85899"/>
                </a:lnTo>
                <a:lnTo>
                  <a:pt x="77548" y="92026"/>
                </a:lnTo>
                <a:lnTo>
                  <a:pt x="86752" y="96635"/>
                </a:lnTo>
                <a:lnTo>
                  <a:pt x="105547" y="102948"/>
                </a:lnTo>
                <a:lnTo>
                  <a:pt x="111468" y="104828"/>
                </a:lnTo>
                <a:lnTo>
                  <a:pt x="111747" y="104945"/>
                </a:lnTo>
                <a:lnTo>
                  <a:pt x="111383" y="104959"/>
                </a:lnTo>
                <a:lnTo>
                  <a:pt x="111235" y="105206"/>
                </a:lnTo>
                <a:lnTo>
                  <a:pt x="112162" y="106022"/>
                </a:lnTo>
                <a:lnTo>
                  <a:pt x="143364" y="121027"/>
                </a:lnTo>
                <a:lnTo>
                  <a:pt x="143608" y="120910"/>
                </a:lnTo>
                <a:lnTo>
                  <a:pt x="143160" y="120429"/>
                </a:lnTo>
                <a:lnTo>
                  <a:pt x="171246" y="120429"/>
                </a:lnTo>
                <a:lnTo>
                  <a:pt x="152395" y="85625"/>
                </a:lnTo>
                <a:lnTo>
                  <a:pt x="135511" y="75407"/>
                </a:lnTo>
                <a:lnTo>
                  <a:pt x="110034" y="75407"/>
                </a:lnTo>
                <a:lnTo>
                  <a:pt x="104942" y="74559"/>
                </a:lnTo>
                <a:lnTo>
                  <a:pt x="85458" y="70891"/>
                </a:lnTo>
                <a:lnTo>
                  <a:pt x="73258" y="68825"/>
                </a:lnTo>
                <a:lnTo>
                  <a:pt x="63049" y="67407"/>
                </a:lnTo>
                <a:close/>
              </a:path>
              <a:path w="171450" h="128905">
                <a:moveTo>
                  <a:pt x="40766" y="66211"/>
                </a:moveTo>
                <a:lnTo>
                  <a:pt x="39977" y="66220"/>
                </a:lnTo>
                <a:lnTo>
                  <a:pt x="29462" y="72832"/>
                </a:lnTo>
                <a:lnTo>
                  <a:pt x="19152" y="81566"/>
                </a:lnTo>
                <a:lnTo>
                  <a:pt x="39345" y="69535"/>
                </a:lnTo>
                <a:lnTo>
                  <a:pt x="40766" y="66211"/>
                </a:lnTo>
                <a:close/>
              </a:path>
              <a:path w="171450" h="128905">
                <a:moveTo>
                  <a:pt x="49422" y="66112"/>
                </a:moveTo>
                <a:lnTo>
                  <a:pt x="45006" y="66163"/>
                </a:lnTo>
                <a:lnTo>
                  <a:pt x="39345" y="69535"/>
                </a:lnTo>
                <a:lnTo>
                  <a:pt x="37235" y="74343"/>
                </a:lnTo>
                <a:lnTo>
                  <a:pt x="37538" y="75984"/>
                </a:lnTo>
                <a:lnTo>
                  <a:pt x="41173" y="74962"/>
                </a:lnTo>
                <a:lnTo>
                  <a:pt x="46223" y="73062"/>
                </a:lnTo>
                <a:lnTo>
                  <a:pt x="48010" y="68791"/>
                </a:lnTo>
                <a:lnTo>
                  <a:pt x="53102" y="66431"/>
                </a:lnTo>
                <a:lnTo>
                  <a:pt x="49422" y="66112"/>
                </a:lnTo>
                <a:close/>
              </a:path>
              <a:path w="171450" h="128905">
                <a:moveTo>
                  <a:pt x="114935" y="58324"/>
                </a:moveTo>
                <a:lnTo>
                  <a:pt x="84029" y="58324"/>
                </a:lnTo>
                <a:lnTo>
                  <a:pt x="75476" y="62377"/>
                </a:lnTo>
                <a:lnTo>
                  <a:pt x="71138" y="64133"/>
                </a:lnTo>
                <a:lnTo>
                  <a:pt x="72962" y="64354"/>
                </a:lnTo>
                <a:lnTo>
                  <a:pt x="86195" y="66316"/>
                </a:lnTo>
                <a:lnTo>
                  <a:pt x="97146" y="69950"/>
                </a:lnTo>
                <a:lnTo>
                  <a:pt x="110566" y="75094"/>
                </a:lnTo>
                <a:lnTo>
                  <a:pt x="110034" y="75407"/>
                </a:lnTo>
                <a:lnTo>
                  <a:pt x="135511" y="75407"/>
                </a:lnTo>
                <a:lnTo>
                  <a:pt x="126426" y="71821"/>
                </a:lnTo>
                <a:lnTo>
                  <a:pt x="113365" y="68825"/>
                </a:lnTo>
                <a:lnTo>
                  <a:pt x="101704" y="67123"/>
                </a:lnTo>
                <a:lnTo>
                  <a:pt x="100559" y="63151"/>
                </a:lnTo>
                <a:lnTo>
                  <a:pt x="108306" y="60865"/>
                </a:lnTo>
                <a:lnTo>
                  <a:pt x="114935" y="58324"/>
                </a:lnTo>
                <a:close/>
              </a:path>
              <a:path w="171450" h="128905">
                <a:moveTo>
                  <a:pt x="61620" y="62978"/>
                </a:moveTo>
                <a:lnTo>
                  <a:pt x="59568" y="63435"/>
                </a:lnTo>
                <a:lnTo>
                  <a:pt x="53102" y="66431"/>
                </a:lnTo>
                <a:lnTo>
                  <a:pt x="60999" y="67123"/>
                </a:lnTo>
                <a:lnTo>
                  <a:pt x="63049" y="67407"/>
                </a:lnTo>
                <a:lnTo>
                  <a:pt x="71138" y="64133"/>
                </a:lnTo>
                <a:lnTo>
                  <a:pt x="61620" y="62978"/>
                </a:lnTo>
                <a:close/>
              </a:path>
              <a:path w="171450" h="128905">
                <a:moveTo>
                  <a:pt x="42953" y="61085"/>
                </a:moveTo>
                <a:lnTo>
                  <a:pt x="40766" y="66211"/>
                </a:lnTo>
                <a:lnTo>
                  <a:pt x="45006" y="66163"/>
                </a:lnTo>
                <a:lnTo>
                  <a:pt x="52046" y="61968"/>
                </a:lnTo>
                <a:lnTo>
                  <a:pt x="47420" y="61494"/>
                </a:lnTo>
                <a:lnTo>
                  <a:pt x="42953" y="61085"/>
                </a:lnTo>
                <a:close/>
              </a:path>
              <a:path w="171450" h="128905">
                <a:moveTo>
                  <a:pt x="156056" y="0"/>
                </a:moveTo>
                <a:lnTo>
                  <a:pt x="52046" y="61968"/>
                </a:lnTo>
                <a:lnTo>
                  <a:pt x="60059" y="62788"/>
                </a:lnTo>
                <a:lnTo>
                  <a:pt x="61620" y="62978"/>
                </a:lnTo>
                <a:lnTo>
                  <a:pt x="71763" y="60719"/>
                </a:lnTo>
                <a:lnTo>
                  <a:pt x="84029" y="58324"/>
                </a:lnTo>
                <a:lnTo>
                  <a:pt x="114935" y="58324"/>
                </a:lnTo>
                <a:lnTo>
                  <a:pt x="115926" y="57944"/>
                </a:lnTo>
                <a:lnTo>
                  <a:pt x="122149" y="55658"/>
                </a:lnTo>
                <a:lnTo>
                  <a:pt x="130334" y="55658"/>
                </a:lnTo>
                <a:lnTo>
                  <a:pt x="134341" y="50070"/>
                </a:lnTo>
                <a:lnTo>
                  <a:pt x="138151" y="44990"/>
                </a:lnTo>
                <a:lnTo>
                  <a:pt x="135992" y="33052"/>
                </a:lnTo>
                <a:lnTo>
                  <a:pt x="139040" y="26575"/>
                </a:lnTo>
                <a:lnTo>
                  <a:pt x="153238" y="1707"/>
                </a:lnTo>
                <a:lnTo>
                  <a:pt x="155564" y="1707"/>
                </a:lnTo>
                <a:lnTo>
                  <a:pt x="156056" y="0"/>
                </a:lnTo>
                <a:close/>
              </a:path>
              <a:path w="171450" h="128905">
                <a:moveTo>
                  <a:pt x="24942" y="19382"/>
                </a:moveTo>
                <a:lnTo>
                  <a:pt x="11995" y="24425"/>
                </a:lnTo>
                <a:lnTo>
                  <a:pt x="0" y="37116"/>
                </a:lnTo>
                <a:lnTo>
                  <a:pt x="3821" y="47437"/>
                </a:lnTo>
                <a:lnTo>
                  <a:pt x="10431" y="58004"/>
                </a:lnTo>
                <a:lnTo>
                  <a:pt x="42953" y="61085"/>
                </a:lnTo>
                <a:lnTo>
                  <a:pt x="43402" y="60032"/>
                </a:lnTo>
                <a:lnTo>
                  <a:pt x="48263" y="45840"/>
                </a:lnTo>
                <a:lnTo>
                  <a:pt x="51175" y="34729"/>
                </a:lnTo>
                <a:lnTo>
                  <a:pt x="48150" y="22817"/>
                </a:lnTo>
                <a:lnTo>
                  <a:pt x="37833" y="20075"/>
                </a:lnTo>
                <a:lnTo>
                  <a:pt x="24942" y="19382"/>
                </a:lnTo>
                <a:close/>
              </a:path>
              <a:path w="171450" h="128905">
                <a:moveTo>
                  <a:pt x="130334" y="55658"/>
                </a:moveTo>
                <a:lnTo>
                  <a:pt x="122149" y="55658"/>
                </a:lnTo>
                <a:lnTo>
                  <a:pt x="129515" y="56801"/>
                </a:lnTo>
                <a:lnTo>
                  <a:pt x="130334" y="55658"/>
                </a:lnTo>
                <a:close/>
              </a:path>
              <a:path w="171450" h="128905">
                <a:moveTo>
                  <a:pt x="155564" y="1707"/>
                </a:moveTo>
                <a:lnTo>
                  <a:pt x="153238" y="1707"/>
                </a:lnTo>
                <a:lnTo>
                  <a:pt x="153824" y="2255"/>
                </a:lnTo>
                <a:lnTo>
                  <a:pt x="153848" y="5017"/>
                </a:lnTo>
                <a:lnTo>
                  <a:pt x="153770" y="5902"/>
                </a:lnTo>
                <a:lnTo>
                  <a:pt x="153387" y="8258"/>
                </a:lnTo>
                <a:lnTo>
                  <a:pt x="152938" y="10473"/>
                </a:lnTo>
                <a:lnTo>
                  <a:pt x="152357" y="12994"/>
                </a:lnTo>
                <a:lnTo>
                  <a:pt x="154202" y="6431"/>
                </a:lnTo>
                <a:lnTo>
                  <a:pt x="155564" y="17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0" name="object 88"/>
          <p:cNvSpPr/>
          <p:nvPr/>
        </p:nvSpPr>
        <p:spPr>
          <a:xfrm>
            <a:off x="2946997" y="1144110"/>
            <a:ext cx="171450" cy="128905"/>
          </a:xfrm>
          <a:custGeom>
            <a:avLst/>
            <a:gdLst/>
            <a:ahLst/>
            <a:cxnLst/>
            <a:rect l="l" t="t" r="r" b="b"/>
            <a:pathLst>
              <a:path w="171450" h="128905">
                <a:moveTo>
                  <a:pt x="19152" y="81566"/>
                </a:moveTo>
                <a:lnTo>
                  <a:pt x="29462" y="72832"/>
                </a:lnTo>
                <a:lnTo>
                  <a:pt x="39977" y="66220"/>
                </a:lnTo>
                <a:lnTo>
                  <a:pt x="49422" y="66112"/>
                </a:lnTo>
                <a:lnTo>
                  <a:pt x="60881" y="67106"/>
                </a:lnTo>
                <a:lnTo>
                  <a:pt x="73258" y="68825"/>
                </a:lnTo>
                <a:lnTo>
                  <a:pt x="85458" y="70891"/>
                </a:lnTo>
                <a:lnTo>
                  <a:pt x="96385" y="72928"/>
                </a:lnTo>
                <a:lnTo>
                  <a:pt x="104942" y="74559"/>
                </a:lnTo>
                <a:lnTo>
                  <a:pt x="110034" y="75407"/>
                </a:lnTo>
                <a:lnTo>
                  <a:pt x="72962" y="64354"/>
                </a:lnTo>
                <a:lnTo>
                  <a:pt x="34979" y="60348"/>
                </a:lnTo>
                <a:lnTo>
                  <a:pt x="22671" y="59226"/>
                </a:lnTo>
                <a:lnTo>
                  <a:pt x="10431" y="58004"/>
                </a:lnTo>
                <a:lnTo>
                  <a:pt x="3821" y="47437"/>
                </a:lnTo>
                <a:lnTo>
                  <a:pt x="0" y="37116"/>
                </a:lnTo>
                <a:lnTo>
                  <a:pt x="11995" y="24425"/>
                </a:lnTo>
                <a:lnTo>
                  <a:pt x="24942" y="19382"/>
                </a:lnTo>
                <a:lnTo>
                  <a:pt x="37833" y="20075"/>
                </a:lnTo>
                <a:lnTo>
                  <a:pt x="48150" y="22817"/>
                </a:lnTo>
                <a:lnTo>
                  <a:pt x="51175" y="34729"/>
                </a:lnTo>
                <a:lnTo>
                  <a:pt x="48263" y="45840"/>
                </a:lnTo>
                <a:lnTo>
                  <a:pt x="43402" y="60032"/>
                </a:lnTo>
                <a:lnTo>
                  <a:pt x="39458" y="69279"/>
                </a:lnTo>
                <a:lnTo>
                  <a:pt x="37235" y="74343"/>
                </a:lnTo>
                <a:lnTo>
                  <a:pt x="37538" y="75984"/>
                </a:lnTo>
                <a:lnTo>
                  <a:pt x="41173" y="74962"/>
                </a:lnTo>
                <a:lnTo>
                  <a:pt x="48945" y="72038"/>
                </a:lnTo>
                <a:lnTo>
                  <a:pt x="61657" y="67971"/>
                </a:lnTo>
                <a:lnTo>
                  <a:pt x="75476" y="62377"/>
                </a:lnTo>
                <a:lnTo>
                  <a:pt x="84029" y="58324"/>
                </a:lnTo>
                <a:lnTo>
                  <a:pt x="71763" y="60719"/>
                </a:lnTo>
                <a:lnTo>
                  <a:pt x="59568" y="63435"/>
                </a:lnTo>
                <a:lnTo>
                  <a:pt x="48010" y="68791"/>
                </a:lnTo>
                <a:lnTo>
                  <a:pt x="44981" y="76029"/>
                </a:lnTo>
                <a:lnTo>
                  <a:pt x="52303" y="79171"/>
                </a:lnTo>
                <a:lnTo>
                  <a:pt x="66674" y="85899"/>
                </a:lnTo>
                <a:lnTo>
                  <a:pt x="105547" y="102948"/>
                </a:lnTo>
                <a:lnTo>
                  <a:pt x="111468" y="104828"/>
                </a:lnTo>
                <a:lnTo>
                  <a:pt x="111747" y="104945"/>
                </a:lnTo>
                <a:lnTo>
                  <a:pt x="111383" y="104959"/>
                </a:lnTo>
                <a:lnTo>
                  <a:pt x="111235" y="105206"/>
                </a:lnTo>
                <a:lnTo>
                  <a:pt x="112162" y="106022"/>
                </a:lnTo>
                <a:lnTo>
                  <a:pt x="143364" y="121027"/>
                </a:lnTo>
                <a:lnTo>
                  <a:pt x="143608" y="120910"/>
                </a:lnTo>
                <a:lnTo>
                  <a:pt x="143275" y="120568"/>
                </a:lnTo>
                <a:lnTo>
                  <a:pt x="143160" y="120429"/>
                </a:lnTo>
                <a:lnTo>
                  <a:pt x="144060" y="120921"/>
                </a:lnTo>
                <a:lnTo>
                  <a:pt x="146772" y="122472"/>
                </a:lnTo>
                <a:lnTo>
                  <a:pt x="152091" y="125509"/>
                </a:lnTo>
                <a:lnTo>
                  <a:pt x="162027" y="126016"/>
                </a:lnTo>
                <a:lnTo>
                  <a:pt x="170155" y="128683"/>
                </a:lnTo>
                <a:lnTo>
                  <a:pt x="171298" y="120682"/>
                </a:lnTo>
                <a:lnTo>
                  <a:pt x="152395" y="85625"/>
                </a:lnTo>
                <a:lnTo>
                  <a:pt x="113386" y="68828"/>
                </a:lnTo>
                <a:lnTo>
                  <a:pt x="101704" y="67123"/>
                </a:lnTo>
                <a:lnTo>
                  <a:pt x="100559" y="63151"/>
                </a:lnTo>
                <a:lnTo>
                  <a:pt x="108306" y="60865"/>
                </a:lnTo>
                <a:lnTo>
                  <a:pt x="115926" y="57944"/>
                </a:lnTo>
                <a:lnTo>
                  <a:pt x="122149" y="55658"/>
                </a:lnTo>
                <a:lnTo>
                  <a:pt x="129515" y="56801"/>
                </a:lnTo>
                <a:lnTo>
                  <a:pt x="134341" y="50070"/>
                </a:lnTo>
                <a:lnTo>
                  <a:pt x="138151" y="44990"/>
                </a:lnTo>
                <a:lnTo>
                  <a:pt x="150198" y="5017"/>
                </a:lnTo>
                <a:lnTo>
                  <a:pt x="153238" y="1707"/>
                </a:lnTo>
                <a:lnTo>
                  <a:pt x="153824" y="2255"/>
                </a:lnTo>
                <a:lnTo>
                  <a:pt x="153958" y="3778"/>
                </a:lnTo>
                <a:lnTo>
                  <a:pt x="153770" y="5902"/>
                </a:lnTo>
                <a:lnTo>
                  <a:pt x="153387" y="8258"/>
                </a:lnTo>
                <a:lnTo>
                  <a:pt x="152938" y="10473"/>
                </a:lnTo>
                <a:lnTo>
                  <a:pt x="152552" y="12175"/>
                </a:lnTo>
                <a:lnTo>
                  <a:pt x="152357" y="12994"/>
                </a:lnTo>
                <a:lnTo>
                  <a:pt x="152481" y="12557"/>
                </a:lnTo>
                <a:lnTo>
                  <a:pt x="153053" y="10494"/>
                </a:lnTo>
                <a:lnTo>
                  <a:pt x="154202" y="6431"/>
                </a:lnTo>
                <a:lnTo>
                  <a:pt x="156056" y="0"/>
                </a:lnTo>
              </a:path>
            </a:pathLst>
          </a:custGeom>
          <a:ln w="12699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1" name="object 89"/>
          <p:cNvSpPr/>
          <p:nvPr/>
        </p:nvSpPr>
        <p:spPr>
          <a:xfrm>
            <a:off x="6424233" y="1195705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114300" y="0"/>
                </a:moveTo>
                <a:lnTo>
                  <a:pt x="28575" y="0"/>
                </a:lnTo>
                <a:lnTo>
                  <a:pt x="0" y="142875"/>
                </a:lnTo>
                <a:lnTo>
                  <a:pt x="142875" y="142875"/>
                </a:lnTo>
                <a:lnTo>
                  <a:pt x="114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2" name="object 90"/>
          <p:cNvSpPr/>
          <p:nvPr/>
        </p:nvSpPr>
        <p:spPr>
          <a:xfrm>
            <a:off x="6424233" y="1195705"/>
            <a:ext cx="142875" cy="142875"/>
          </a:xfrm>
          <a:custGeom>
            <a:avLst/>
            <a:gdLst/>
            <a:ahLst/>
            <a:cxnLst/>
            <a:rect l="l" t="t" r="r" b="b"/>
            <a:pathLst>
              <a:path w="142875" h="142875">
                <a:moveTo>
                  <a:pt x="142875" y="142875"/>
                </a:moveTo>
                <a:lnTo>
                  <a:pt x="0" y="142875"/>
                </a:lnTo>
                <a:lnTo>
                  <a:pt x="28575" y="0"/>
                </a:lnTo>
                <a:lnTo>
                  <a:pt x="114300" y="0"/>
                </a:lnTo>
                <a:lnTo>
                  <a:pt x="142875" y="142875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3" name="object 91"/>
          <p:cNvSpPr/>
          <p:nvPr/>
        </p:nvSpPr>
        <p:spPr>
          <a:xfrm>
            <a:off x="6414767" y="1099533"/>
            <a:ext cx="171450" cy="128905"/>
          </a:xfrm>
          <a:custGeom>
            <a:avLst/>
            <a:gdLst/>
            <a:ahLst/>
            <a:cxnLst/>
            <a:rect l="l" t="t" r="r" b="b"/>
            <a:pathLst>
              <a:path w="171450" h="128905">
                <a:moveTo>
                  <a:pt x="171211" y="120425"/>
                </a:moveTo>
                <a:lnTo>
                  <a:pt x="143127" y="120425"/>
                </a:lnTo>
                <a:lnTo>
                  <a:pt x="144025" y="120919"/>
                </a:lnTo>
                <a:lnTo>
                  <a:pt x="152047" y="125503"/>
                </a:lnTo>
                <a:lnTo>
                  <a:pt x="161992" y="125889"/>
                </a:lnTo>
                <a:lnTo>
                  <a:pt x="170120" y="128683"/>
                </a:lnTo>
                <a:lnTo>
                  <a:pt x="171217" y="121004"/>
                </a:lnTo>
                <a:lnTo>
                  <a:pt x="171211" y="120425"/>
                </a:lnTo>
                <a:close/>
              </a:path>
              <a:path w="171450" h="128905">
                <a:moveTo>
                  <a:pt x="63030" y="67399"/>
                </a:moveTo>
                <a:lnTo>
                  <a:pt x="61632" y="67968"/>
                </a:lnTo>
                <a:lnTo>
                  <a:pt x="48915" y="72036"/>
                </a:lnTo>
                <a:lnTo>
                  <a:pt x="46191" y="73061"/>
                </a:lnTo>
                <a:lnTo>
                  <a:pt x="44951" y="76031"/>
                </a:lnTo>
                <a:lnTo>
                  <a:pt x="52294" y="79139"/>
                </a:lnTo>
                <a:lnTo>
                  <a:pt x="66650" y="85890"/>
                </a:lnTo>
                <a:lnTo>
                  <a:pt x="105520" y="102949"/>
                </a:lnTo>
                <a:lnTo>
                  <a:pt x="111436" y="104822"/>
                </a:lnTo>
                <a:lnTo>
                  <a:pt x="111713" y="104931"/>
                </a:lnTo>
                <a:lnTo>
                  <a:pt x="111348" y="104936"/>
                </a:lnTo>
                <a:lnTo>
                  <a:pt x="111202" y="105171"/>
                </a:lnTo>
                <a:lnTo>
                  <a:pt x="112133" y="105971"/>
                </a:lnTo>
                <a:lnTo>
                  <a:pt x="143336" y="121004"/>
                </a:lnTo>
                <a:lnTo>
                  <a:pt x="143579" y="120896"/>
                </a:lnTo>
                <a:lnTo>
                  <a:pt x="143127" y="120425"/>
                </a:lnTo>
                <a:lnTo>
                  <a:pt x="171211" y="120425"/>
                </a:lnTo>
                <a:lnTo>
                  <a:pt x="152409" y="85599"/>
                </a:lnTo>
                <a:lnTo>
                  <a:pt x="135578" y="75408"/>
                </a:lnTo>
                <a:lnTo>
                  <a:pt x="110012" y="75408"/>
                </a:lnTo>
                <a:lnTo>
                  <a:pt x="104932" y="74562"/>
                </a:lnTo>
                <a:lnTo>
                  <a:pt x="85458" y="70893"/>
                </a:lnTo>
                <a:lnTo>
                  <a:pt x="72914" y="68775"/>
                </a:lnTo>
                <a:lnTo>
                  <a:pt x="63030" y="67399"/>
                </a:lnTo>
                <a:close/>
              </a:path>
              <a:path w="171450" h="128905">
                <a:moveTo>
                  <a:pt x="40739" y="66196"/>
                </a:moveTo>
                <a:lnTo>
                  <a:pt x="40000" y="66204"/>
                </a:lnTo>
                <a:lnTo>
                  <a:pt x="29454" y="72789"/>
                </a:lnTo>
                <a:lnTo>
                  <a:pt x="19117" y="81439"/>
                </a:lnTo>
                <a:lnTo>
                  <a:pt x="39376" y="69388"/>
                </a:lnTo>
                <a:lnTo>
                  <a:pt x="40739" y="66196"/>
                </a:lnTo>
                <a:close/>
              </a:path>
              <a:path w="171450" h="128905">
                <a:moveTo>
                  <a:pt x="49433" y="66102"/>
                </a:moveTo>
                <a:lnTo>
                  <a:pt x="44816" y="66152"/>
                </a:lnTo>
                <a:lnTo>
                  <a:pt x="39376" y="69388"/>
                </a:lnTo>
                <a:lnTo>
                  <a:pt x="37199" y="74346"/>
                </a:lnTo>
                <a:lnTo>
                  <a:pt x="37504" y="75985"/>
                </a:lnTo>
                <a:lnTo>
                  <a:pt x="41141" y="74962"/>
                </a:lnTo>
                <a:lnTo>
                  <a:pt x="46191" y="73061"/>
                </a:lnTo>
                <a:lnTo>
                  <a:pt x="47961" y="68823"/>
                </a:lnTo>
                <a:lnTo>
                  <a:pt x="53087" y="66420"/>
                </a:lnTo>
                <a:lnTo>
                  <a:pt x="49433" y="66102"/>
                </a:lnTo>
                <a:close/>
              </a:path>
              <a:path w="171450" h="128905">
                <a:moveTo>
                  <a:pt x="115011" y="58282"/>
                </a:moveTo>
                <a:lnTo>
                  <a:pt x="83976" y="58282"/>
                </a:lnTo>
                <a:lnTo>
                  <a:pt x="75414" y="62356"/>
                </a:lnTo>
                <a:lnTo>
                  <a:pt x="71064" y="64128"/>
                </a:lnTo>
                <a:lnTo>
                  <a:pt x="72923" y="64353"/>
                </a:lnTo>
                <a:lnTo>
                  <a:pt x="86153" y="66314"/>
                </a:lnTo>
                <a:lnTo>
                  <a:pt x="97106" y="69948"/>
                </a:lnTo>
                <a:lnTo>
                  <a:pt x="110523" y="75090"/>
                </a:lnTo>
                <a:lnTo>
                  <a:pt x="110012" y="75408"/>
                </a:lnTo>
                <a:lnTo>
                  <a:pt x="135578" y="75408"/>
                </a:lnTo>
                <a:lnTo>
                  <a:pt x="126418" y="71783"/>
                </a:lnTo>
                <a:lnTo>
                  <a:pt x="113378" y="68775"/>
                </a:lnTo>
                <a:lnTo>
                  <a:pt x="101696" y="67078"/>
                </a:lnTo>
                <a:lnTo>
                  <a:pt x="100524" y="63151"/>
                </a:lnTo>
                <a:lnTo>
                  <a:pt x="108271" y="60865"/>
                </a:lnTo>
                <a:lnTo>
                  <a:pt x="115011" y="58282"/>
                </a:lnTo>
                <a:close/>
              </a:path>
              <a:path w="171450" h="128905">
                <a:moveTo>
                  <a:pt x="61569" y="62976"/>
                </a:moveTo>
                <a:lnTo>
                  <a:pt x="59531" y="63432"/>
                </a:lnTo>
                <a:lnTo>
                  <a:pt x="53087" y="66420"/>
                </a:lnTo>
                <a:lnTo>
                  <a:pt x="60886" y="67100"/>
                </a:lnTo>
                <a:lnTo>
                  <a:pt x="63030" y="67399"/>
                </a:lnTo>
                <a:lnTo>
                  <a:pt x="71064" y="64128"/>
                </a:lnTo>
                <a:lnTo>
                  <a:pt x="61569" y="62976"/>
                </a:lnTo>
                <a:close/>
              </a:path>
              <a:path w="171450" h="128905">
                <a:moveTo>
                  <a:pt x="42919" y="61085"/>
                </a:moveTo>
                <a:lnTo>
                  <a:pt x="40739" y="66196"/>
                </a:lnTo>
                <a:lnTo>
                  <a:pt x="44816" y="66152"/>
                </a:lnTo>
                <a:lnTo>
                  <a:pt x="51874" y="61954"/>
                </a:lnTo>
                <a:lnTo>
                  <a:pt x="47381" y="61494"/>
                </a:lnTo>
                <a:lnTo>
                  <a:pt x="42919" y="61085"/>
                </a:lnTo>
                <a:close/>
              </a:path>
              <a:path w="171450" h="128905">
                <a:moveTo>
                  <a:pt x="156021" y="0"/>
                </a:moveTo>
                <a:lnTo>
                  <a:pt x="51874" y="61954"/>
                </a:lnTo>
                <a:lnTo>
                  <a:pt x="60020" y="62788"/>
                </a:lnTo>
                <a:lnTo>
                  <a:pt x="61569" y="62976"/>
                </a:lnTo>
                <a:lnTo>
                  <a:pt x="71721" y="60703"/>
                </a:lnTo>
                <a:lnTo>
                  <a:pt x="83976" y="58282"/>
                </a:lnTo>
                <a:lnTo>
                  <a:pt x="115011" y="58282"/>
                </a:lnTo>
                <a:lnTo>
                  <a:pt x="122114" y="55658"/>
                </a:lnTo>
                <a:lnTo>
                  <a:pt x="130300" y="55658"/>
                </a:lnTo>
                <a:lnTo>
                  <a:pt x="134306" y="50070"/>
                </a:lnTo>
                <a:lnTo>
                  <a:pt x="138116" y="44990"/>
                </a:lnTo>
                <a:lnTo>
                  <a:pt x="150163" y="5017"/>
                </a:lnTo>
                <a:lnTo>
                  <a:pt x="153204" y="1707"/>
                </a:lnTo>
                <a:lnTo>
                  <a:pt x="155529" y="1707"/>
                </a:lnTo>
                <a:lnTo>
                  <a:pt x="156021" y="0"/>
                </a:lnTo>
                <a:close/>
              </a:path>
              <a:path w="171450" h="128905">
                <a:moveTo>
                  <a:pt x="24935" y="19375"/>
                </a:moveTo>
                <a:lnTo>
                  <a:pt x="11990" y="24405"/>
                </a:lnTo>
                <a:lnTo>
                  <a:pt x="0" y="37082"/>
                </a:lnTo>
                <a:lnTo>
                  <a:pt x="3793" y="47419"/>
                </a:lnTo>
                <a:lnTo>
                  <a:pt x="10390" y="58003"/>
                </a:lnTo>
                <a:lnTo>
                  <a:pt x="42919" y="61085"/>
                </a:lnTo>
                <a:lnTo>
                  <a:pt x="43366" y="60038"/>
                </a:lnTo>
                <a:lnTo>
                  <a:pt x="48226" y="45848"/>
                </a:lnTo>
                <a:lnTo>
                  <a:pt x="51142" y="34735"/>
                </a:lnTo>
                <a:lnTo>
                  <a:pt x="48127" y="22825"/>
                </a:lnTo>
                <a:lnTo>
                  <a:pt x="37812" y="20074"/>
                </a:lnTo>
                <a:lnTo>
                  <a:pt x="24935" y="19375"/>
                </a:lnTo>
                <a:close/>
              </a:path>
              <a:path w="171450" h="128905">
                <a:moveTo>
                  <a:pt x="130300" y="55658"/>
                </a:moveTo>
                <a:lnTo>
                  <a:pt x="122114" y="55658"/>
                </a:lnTo>
                <a:lnTo>
                  <a:pt x="129480" y="56801"/>
                </a:lnTo>
                <a:lnTo>
                  <a:pt x="130300" y="55658"/>
                </a:lnTo>
                <a:close/>
              </a:path>
              <a:path w="171450" h="128905">
                <a:moveTo>
                  <a:pt x="155529" y="1707"/>
                </a:moveTo>
                <a:lnTo>
                  <a:pt x="153204" y="1707"/>
                </a:lnTo>
                <a:lnTo>
                  <a:pt x="153789" y="2255"/>
                </a:lnTo>
                <a:lnTo>
                  <a:pt x="153814" y="5017"/>
                </a:lnTo>
                <a:lnTo>
                  <a:pt x="153736" y="5902"/>
                </a:lnTo>
                <a:lnTo>
                  <a:pt x="153353" y="8258"/>
                </a:lnTo>
                <a:lnTo>
                  <a:pt x="152904" y="10473"/>
                </a:lnTo>
                <a:lnTo>
                  <a:pt x="152323" y="12994"/>
                </a:lnTo>
                <a:lnTo>
                  <a:pt x="154168" y="6431"/>
                </a:lnTo>
                <a:lnTo>
                  <a:pt x="155529" y="17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4" name="object 92"/>
          <p:cNvSpPr/>
          <p:nvPr/>
        </p:nvSpPr>
        <p:spPr>
          <a:xfrm>
            <a:off x="6414767" y="1099533"/>
            <a:ext cx="171450" cy="128905"/>
          </a:xfrm>
          <a:custGeom>
            <a:avLst/>
            <a:gdLst/>
            <a:ahLst/>
            <a:cxnLst/>
            <a:rect l="l" t="t" r="r" b="b"/>
            <a:pathLst>
              <a:path w="171450" h="128905">
                <a:moveTo>
                  <a:pt x="19117" y="81439"/>
                </a:moveTo>
                <a:lnTo>
                  <a:pt x="29454" y="72789"/>
                </a:lnTo>
                <a:lnTo>
                  <a:pt x="40000" y="66204"/>
                </a:lnTo>
                <a:lnTo>
                  <a:pt x="49433" y="66102"/>
                </a:lnTo>
                <a:lnTo>
                  <a:pt x="60886" y="67100"/>
                </a:lnTo>
                <a:lnTo>
                  <a:pt x="73260" y="68823"/>
                </a:lnTo>
                <a:lnTo>
                  <a:pt x="85458" y="70893"/>
                </a:lnTo>
                <a:lnTo>
                  <a:pt x="96381" y="72932"/>
                </a:lnTo>
                <a:lnTo>
                  <a:pt x="104932" y="74562"/>
                </a:lnTo>
                <a:lnTo>
                  <a:pt x="110012" y="75408"/>
                </a:lnTo>
                <a:lnTo>
                  <a:pt x="72923" y="64353"/>
                </a:lnTo>
                <a:lnTo>
                  <a:pt x="34939" y="60347"/>
                </a:lnTo>
                <a:lnTo>
                  <a:pt x="22631" y="59225"/>
                </a:lnTo>
                <a:lnTo>
                  <a:pt x="10390" y="58003"/>
                </a:lnTo>
                <a:lnTo>
                  <a:pt x="3793" y="47419"/>
                </a:lnTo>
                <a:lnTo>
                  <a:pt x="0" y="37082"/>
                </a:lnTo>
                <a:lnTo>
                  <a:pt x="11990" y="24405"/>
                </a:lnTo>
                <a:lnTo>
                  <a:pt x="24935" y="19375"/>
                </a:lnTo>
                <a:lnTo>
                  <a:pt x="37812" y="20074"/>
                </a:lnTo>
                <a:lnTo>
                  <a:pt x="48127" y="22825"/>
                </a:lnTo>
                <a:lnTo>
                  <a:pt x="51142" y="34735"/>
                </a:lnTo>
                <a:lnTo>
                  <a:pt x="48226" y="45848"/>
                </a:lnTo>
                <a:lnTo>
                  <a:pt x="43366" y="60038"/>
                </a:lnTo>
                <a:lnTo>
                  <a:pt x="39422" y="69284"/>
                </a:lnTo>
                <a:lnTo>
                  <a:pt x="37199" y="74346"/>
                </a:lnTo>
                <a:lnTo>
                  <a:pt x="37504" y="75985"/>
                </a:lnTo>
                <a:lnTo>
                  <a:pt x="41141" y="74962"/>
                </a:lnTo>
                <a:lnTo>
                  <a:pt x="48915" y="72036"/>
                </a:lnTo>
                <a:lnTo>
                  <a:pt x="61632" y="67968"/>
                </a:lnTo>
                <a:lnTo>
                  <a:pt x="75414" y="62356"/>
                </a:lnTo>
                <a:lnTo>
                  <a:pt x="83976" y="58282"/>
                </a:lnTo>
                <a:lnTo>
                  <a:pt x="71721" y="60703"/>
                </a:lnTo>
                <a:lnTo>
                  <a:pt x="59531" y="63432"/>
                </a:lnTo>
                <a:lnTo>
                  <a:pt x="47974" y="68792"/>
                </a:lnTo>
                <a:lnTo>
                  <a:pt x="44951" y="76031"/>
                </a:lnTo>
                <a:lnTo>
                  <a:pt x="52294" y="79139"/>
                </a:lnTo>
                <a:lnTo>
                  <a:pt x="66650" y="85890"/>
                </a:lnTo>
                <a:lnTo>
                  <a:pt x="105520" y="102949"/>
                </a:lnTo>
                <a:lnTo>
                  <a:pt x="111436" y="104822"/>
                </a:lnTo>
                <a:lnTo>
                  <a:pt x="111713" y="104931"/>
                </a:lnTo>
                <a:lnTo>
                  <a:pt x="111348" y="104936"/>
                </a:lnTo>
                <a:lnTo>
                  <a:pt x="111202" y="105171"/>
                </a:lnTo>
                <a:lnTo>
                  <a:pt x="112133" y="105971"/>
                </a:lnTo>
                <a:lnTo>
                  <a:pt x="143336" y="121004"/>
                </a:lnTo>
                <a:lnTo>
                  <a:pt x="143579" y="120896"/>
                </a:lnTo>
                <a:lnTo>
                  <a:pt x="143244" y="120560"/>
                </a:lnTo>
                <a:lnTo>
                  <a:pt x="143127" y="120425"/>
                </a:lnTo>
                <a:lnTo>
                  <a:pt x="144025" y="120919"/>
                </a:lnTo>
                <a:lnTo>
                  <a:pt x="146733" y="122469"/>
                </a:lnTo>
                <a:lnTo>
                  <a:pt x="152047" y="125503"/>
                </a:lnTo>
                <a:lnTo>
                  <a:pt x="161992" y="125889"/>
                </a:lnTo>
                <a:lnTo>
                  <a:pt x="170120" y="128683"/>
                </a:lnTo>
                <a:lnTo>
                  <a:pt x="171263" y="120682"/>
                </a:lnTo>
                <a:lnTo>
                  <a:pt x="152409" y="85599"/>
                </a:lnTo>
                <a:lnTo>
                  <a:pt x="113378" y="68775"/>
                </a:lnTo>
                <a:lnTo>
                  <a:pt x="101696" y="67078"/>
                </a:lnTo>
                <a:lnTo>
                  <a:pt x="100524" y="63151"/>
                </a:lnTo>
                <a:lnTo>
                  <a:pt x="108271" y="60865"/>
                </a:lnTo>
                <a:lnTo>
                  <a:pt x="115891" y="57944"/>
                </a:lnTo>
                <a:lnTo>
                  <a:pt x="122114" y="55658"/>
                </a:lnTo>
                <a:lnTo>
                  <a:pt x="129480" y="56801"/>
                </a:lnTo>
                <a:lnTo>
                  <a:pt x="134306" y="50070"/>
                </a:lnTo>
                <a:lnTo>
                  <a:pt x="138116" y="44990"/>
                </a:lnTo>
                <a:lnTo>
                  <a:pt x="150163" y="5017"/>
                </a:lnTo>
                <a:lnTo>
                  <a:pt x="153204" y="1707"/>
                </a:lnTo>
                <a:lnTo>
                  <a:pt x="153789" y="2255"/>
                </a:lnTo>
                <a:lnTo>
                  <a:pt x="153924" y="3778"/>
                </a:lnTo>
                <a:lnTo>
                  <a:pt x="153736" y="5902"/>
                </a:lnTo>
                <a:lnTo>
                  <a:pt x="153353" y="8258"/>
                </a:lnTo>
                <a:lnTo>
                  <a:pt x="152904" y="10473"/>
                </a:lnTo>
                <a:lnTo>
                  <a:pt x="152518" y="12175"/>
                </a:lnTo>
                <a:lnTo>
                  <a:pt x="152323" y="12994"/>
                </a:lnTo>
                <a:lnTo>
                  <a:pt x="152447" y="12557"/>
                </a:lnTo>
                <a:lnTo>
                  <a:pt x="153019" y="10494"/>
                </a:lnTo>
                <a:lnTo>
                  <a:pt x="154168" y="6431"/>
                </a:lnTo>
                <a:lnTo>
                  <a:pt x="156021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538326" y="6230596"/>
            <a:ext cx="6626776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Jadual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3: Storyboard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Mencari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MY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Cahaya</a:t>
            </a:r>
            <a:r>
              <a:rPr kumimoji="0" lang="en-MY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4-6 </a:t>
            </a:r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2189544" y="302895"/>
            <a:ext cx="9260587" cy="201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1" name="Picture 1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193" y="1426949"/>
            <a:ext cx="488213" cy="605535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932818" y="632702"/>
            <a:ext cx="958018" cy="2515458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9187" y="1085342"/>
            <a:ext cx="359936" cy="851388"/>
          </a:xfrm>
          <a:prstGeom prst="rect">
            <a:avLst/>
          </a:prstGeom>
        </p:spPr>
      </p:pic>
      <p:sp>
        <p:nvSpPr>
          <p:cNvPr id="118" name="Freeform: Shape 117"/>
          <p:cNvSpPr/>
          <p:nvPr/>
        </p:nvSpPr>
        <p:spPr>
          <a:xfrm>
            <a:off x="9479758" y="1372199"/>
            <a:ext cx="422556" cy="121956"/>
          </a:xfrm>
          <a:custGeom>
            <a:avLst/>
            <a:gdLst>
              <a:gd name="connsiteX0" fmla="*/ 0 w 322735"/>
              <a:gd name="connsiteY0" fmla="*/ 0 h 282388"/>
              <a:gd name="connsiteX1" fmla="*/ 13447 w 322735"/>
              <a:gd name="connsiteY1" fmla="*/ 134470 h 282388"/>
              <a:gd name="connsiteX2" fmla="*/ 107576 w 322735"/>
              <a:gd name="connsiteY2" fmla="*/ 255494 h 282388"/>
              <a:gd name="connsiteX3" fmla="*/ 147918 w 322735"/>
              <a:gd name="connsiteY3" fmla="*/ 282388 h 282388"/>
              <a:gd name="connsiteX4" fmla="*/ 255494 w 322735"/>
              <a:gd name="connsiteY4" fmla="*/ 268941 h 282388"/>
              <a:gd name="connsiteX5" fmla="*/ 309282 w 322735"/>
              <a:gd name="connsiteY5" fmla="*/ 107576 h 282388"/>
              <a:gd name="connsiteX6" fmla="*/ 322729 w 322735"/>
              <a:gd name="connsiteY6" fmla="*/ 13447 h 28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2735" h="282388">
                <a:moveTo>
                  <a:pt x="0" y="0"/>
                </a:moveTo>
                <a:cubicBezTo>
                  <a:pt x="4482" y="44823"/>
                  <a:pt x="11" y="91474"/>
                  <a:pt x="13447" y="134470"/>
                </a:cubicBezTo>
                <a:cubicBezTo>
                  <a:pt x="24006" y="168258"/>
                  <a:pt x="76019" y="229197"/>
                  <a:pt x="107576" y="255494"/>
                </a:cubicBezTo>
                <a:cubicBezTo>
                  <a:pt x="119992" y="265840"/>
                  <a:pt x="134471" y="273423"/>
                  <a:pt x="147918" y="282388"/>
                </a:cubicBezTo>
                <a:cubicBezTo>
                  <a:pt x="183777" y="277906"/>
                  <a:pt x="221532" y="281291"/>
                  <a:pt x="255494" y="268941"/>
                </a:cubicBezTo>
                <a:cubicBezTo>
                  <a:pt x="319911" y="245517"/>
                  <a:pt x="303608" y="150134"/>
                  <a:pt x="309282" y="107576"/>
                </a:cubicBezTo>
                <a:cubicBezTo>
                  <a:pt x="323466" y="1196"/>
                  <a:pt x="322729" y="57657"/>
                  <a:pt x="322729" y="13447"/>
                </a:cubicBezTo>
              </a:path>
            </a:pathLst>
          </a:cu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20" name="Straight Arrow Connector 119"/>
          <p:cNvCxnSpPr>
            <a:stCxn id="118" idx="5"/>
          </p:cNvCxnSpPr>
          <p:nvPr/>
        </p:nvCxnSpPr>
        <p:spPr>
          <a:xfrm flipH="1" flipV="1">
            <a:off x="9802494" y="1243004"/>
            <a:ext cx="82206" cy="175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72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4723</TotalTime>
  <Words>953</Words>
  <Application>Microsoft Office PowerPoint</Application>
  <PresentationFormat>Widescreen</PresentationFormat>
  <Paragraphs>167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Verdana</vt:lpstr>
      <vt:lpstr>Wingdings</vt:lpstr>
      <vt:lpstr>Wingdings 2</vt:lpstr>
      <vt:lpstr>Idea design template</vt:lpstr>
      <vt:lpstr>Manual Pemasangan; Mencari Cahaya</vt:lpstr>
      <vt:lpstr>Senarai bahan dan kelengkapan</vt:lpstr>
      <vt:lpstr>Installasi tambahan</vt:lpstr>
      <vt:lpstr>Proses dan teknikal karya</vt:lpstr>
      <vt:lpstr>PowerPoint Presentation</vt:lpstr>
      <vt:lpstr>PowerPoint Presentation</vt:lpstr>
      <vt:lpstr>Manual Pemasangan Kerja </vt:lpstr>
      <vt:lpstr>Storyboard Mencari Cahaya</vt:lpstr>
      <vt:lpstr>PowerPoint Presentation</vt:lpstr>
      <vt:lpstr>Penutup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Pemasangan; Mencari Cahaya</dc:title>
  <dc:creator>Wak Kang</dc:creator>
  <cp:lastModifiedBy>Wak Kang</cp:lastModifiedBy>
  <cp:revision>3</cp:revision>
  <dcterms:created xsi:type="dcterms:W3CDTF">2022-01-17T07:26:00Z</dcterms:created>
  <dcterms:modified xsi:type="dcterms:W3CDTF">2022-01-20T14:09:38Z</dcterms:modified>
</cp:coreProperties>
</file>